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11"/>
  </p:notesMasterIdLst>
  <p:sldIdLst>
    <p:sldId id="353" r:id="rId2"/>
    <p:sldId id="361" r:id="rId3"/>
    <p:sldId id="347" r:id="rId4"/>
    <p:sldId id="358" r:id="rId5"/>
    <p:sldId id="359" r:id="rId6"/>
    <p:sldId id="360" r:id="rId7"/>
    <p:sldId id="354" r:id="rId8"/>
    <p:sldId id="355" r:id="rId9"/>
    <p:sldId id="357" r:id="rId10"/>
  </p:sldIdLst>
  <p:sldSz cx="10691813" cy="7559675"/>
  <p:notesSz cx="6797675" cy="987425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81" userDrawn="1">
          <p15:clr>
            <a:srgbClr val="A4A3A4"/>
          </p15:clr>
        </p15:guide>
        <p15:guide id="2" pos="336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97A56"/>
    <a:srgbClr val="FF7F27"/>
    <a:srgbClr val="C4FF0E"/>
    <a:srgbClr val="8CFFFB"/>
    <a:srgbClr val="3FE0F1"/>
    <a:srgbClr val="FF0000"/>
    <a:srgbClr val="FFFFFF"/>
    <a:srgbClr val="E2E3E4"/>
    <a:srgbClr val="DEC8EE"/>
    <a:srgbClr val="D9CBB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7419" autoAdjust="0"/>
    <p:restoredTop sz="96897" autoAdjust="0"/>
  </p:normalViewPr>
  <p:slideViewPr>
    <p:cSldViewPr>
      <p:cViewPr varScale="1">
        <p:scale>
          <a:sx n="101" d="100"/>
          <a:sy n="101" d="100"/>
        </p:scale>
        <p:origin x="1818" y="120"/>
      </p:cViewPr>
      <p:guideLst>
        <p:guide orient="horz" pos="2381"/>
        <p:guide pos="336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4"/>
            <a:ext cx="2945660" cy="495427"/>
          </a:xfrm>
          <a:prstGeom prst="rect">
            <a:avLst/>
          </a:prstGeom>
        </p:spPr>
        <p:txBody>
          <a:bodyPr vert="horz" lIns="92301" tIns="46151" rIns="92301" bIns="46151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6" y="4"/>
            <a:ext cx="2945660" cy="495427"/>
          </a:xfrm>
          <a:prstGeom prst="rect">
            <a:avLst/>
          </a:prstGeom>
        </p:spPr>
        <p:txBody>
          <a:bodyPr vert="horz" lIns="92301" tIns="46151" rIns="92301" bIns="46151" rtlCol="0"/>
          <a:lstStyle>
            <a:lvl1pPr algn="r">
              <a:defRPr sz="1200"/>
            </a:lvl1pPr>
          </a:lstStyle>
          <a:p>
            <a:fld id="{D6972116-A746-4F2C-A95A-D666F2E8F889}" type="datetimeFigureOut">
              <a:rPr lang="ru-RU" smtClean="0"/>
              <a:pPr/>
              <a:t>26.12.2019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041400" y="1233488"/>
            <a:ext cx="4714875" cy="3333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301" tIns="46151" rIns="92301" bIns="46151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51984"/>
            <a:ext cx="5438140" cy="3887985"/>
          </a:xfrm>
          <a:prstGeom prst="rect">
            <a:avLst/>
          </a:prstGeom>
        </p:spPr>
        <p:txBody>
          <a:bodyPr vert="horz" lIns="92301" tIns="46151" rIns="92301" bIns="46151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378831"/>
            <a:ext cx="2945660" cy="495427"/>
          </a:xfrm>
          <a:prstGeom prst="rect">
            <a:avLst/>
          </a:prstGeom>
        </p:spPr>
        <p:txBody>
          <a:bodyPr vert="horz" lIns="92301" tIns="46151" rIns="92301" bIns="46151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6" y="9378831"/>
            <a:ext cx="2945660" cy="495427"/>
          </a:xfrm>
          <a:prstGeom prst="rect">
            <a:avLst/>
          </a:prstGeom>
        </p:spPr>
        <p:txBody>
          <a:bodyPr vert="horz" lIns="92301" tIns="46151" rIns="92301" bIns="46151" rtlCol="0" anchor="b"/>
          <a:lstStyle>
            <a:lvl1pPr algn="r">
              <a:defRPr sz="1200"/>
            </a:lvl1pPr>
          </a:lstStyle>
          <a:p>
            <a:fld id="{FD32BDCC-3904-49AD-BC84-946E286042C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14726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1886" y="1237197"/>
            <a:ext cx="9088041" cy="2631887"/>
          </a:xfrm>
        </p:spPr>
        <p:txBody>
          <a:bodyPr anchor="b"/>
          <a:lstStyle>
            <a:lvl1pPr algn="ctr">
              <a:defRPr sz="6614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6477" y="3970580"/>
            <a:ext cx="8018860" cy="1825171"/>
          </a:xfrm>
        </p:spPr>
        <p:txBody>
          <a:bodyPr/>
          <a:lstStyle>
            <a:lvl1pPr marL="0" indent="0" algn="ctr">
              <a:buNone/>
              <a:defRPr sz="2646"/>
            </a:lvl1pPr>
            <a:lvl2pPr marL="503972" indent="0" algn="ctr">
              <a:buNone/>
              <a:defRPr sz="2205"/>
            </a:lvl2pPr>
            <a:lvl3pPr marL="1007943" indent="0" algn="ctr">
              <a:buNone/>
              <a:defRPr sz="1984"/>
            </a:lvl3pPr>
            <a:lvl4pPr marL="1511915" indent="0" algn="ctr">
              <a:buNone/>
              <a:defRPr sz="1764"/>
            </a:lvl4pPr>
            <a:lvl5pPr marL="2015886" indent="0" algn="ctr">
              <a:buNone/>
              <a:defRPr sz="1764"/>
            </a:lvl5pPr>
            <a:lvl6pPr marL="2519858" indent="0" algn="ctr">
              <a:buNone/>
              <a:defRPr sz="1764"/>
            </a:lvl6pPr>
            <a:lvl7pPr marL="3023829" indent="0" algn="ctr">
              <a:buNone/>
              <a:defRPr sz="1764"/>
            </a:lvl7pPr>
            <a:lvl8pPr marL="3527801" indent="0" algn="ctr">
              <a:buNone/>
              <a:defRPr sz="1764"/>
            </a:lvl8pPr>
            <a:lvl9pPr marL="4031772" indent="0" algn="ctr">
              <a:buNone/>
              <a:defRPr sz="1764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C3DB83-83C2-47E5-BDF2-A35B171B86D9}" type="datetime1">
              <a:rPr lang="ru-RU" smtClean="0"/>
              <a:pPr/>
              <a:t>26.12.2019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413E63-FB67-47AD-A8F9-9D997D0005E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7620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7FBF4-559D-45F6-AEB1-25F474D13E28}" type="datetime1">
              <a:rPr lang="ru-RU" smtClean="0"/>
              <a:pPr/>
              <a:t>26.12.2019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413E63-FB67-47AD-A8F9-9D997D0005E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43596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51329" y="402483"/>
            <a:ext cx="2305422" cy="640647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35063" y="402483"/>
            <a:ext cx="6782619" cy="640647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E0A53-D1F4-4338-A131-F3CCDFD19517}" type="datetime1">
              <a:rPr lang="ru-RU" smtClean="0"/>
              <a:pPr/>
              <a:t>26.12.2019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413E63-FB67-47AD-A8F9-9D997D0005E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38929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3DA66-E671-4E97-9A69-E93A40C97449}" type="datetime1">
              <a:rPr lang="ru-RU" smtClean="0"/>
              <a:pPr/>
              <a:t>26.12.2019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413E63-FB67-47AD-A8F9-9D997D0005E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97320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9494" y="1884671"/>
            <a:ext cx="9221689" cy="3144614"/>
          </a:xfrm>
        </p:spPr>
        <p:txBody>
          <a:bodyPr anchor="b"/>
          <a:lstStyle>
            <a:lvl1pPr>
              <a:defRPr sz="6614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9494" y="5059035"/>
            <a:ext cx="9221689" cy="1653678"/>
          </a:xfrm>
        </p:spPr>
        <p:txBody>
          <a:bodyPr/>
          <a:lstStyle>
            <a:lvl1pPr marL="0" indent="0">
              <a:buNone/>
              <a:defRPr sz="2646">
                <a:solidFill>
                  <a:schemeClr val="tx1"/>
                </a:solidFill>
              </a:defRPr>
            </a:lvl1pPr>
            <a:lvl2pPr marL="503972" indent="0">
              <a:buNone/>
              <a:defRPr sz="2205">
                <a:solidFill>
                  <a:schemeClr val="tx1">
                    <a:tint val="75000"/>
                  </a:schemeClr>
                </a:solidFill>
              </a:defRPr>
            </a:lvl2pPr>
            <a:lvl3pPr marL="1007943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3pPr>
            <a:lvl4pPr marL="1511915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4pPr>
            <a:lvl5pPr marL="2015886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5pPr>
            <a:lvl6pPr marL="2519858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6pPr>
            <a:lvl7pPr marL="3023829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7pPr>
            <a:lvl8pPr marL="3527801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8pPr>
            <a:lvl9pPr marL="4031772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2AECE-E9BA-4348-9B3D-AD5DEE02F41B}" type="datetime1">
              <a:rPr lang="ru-RU" smtClean="0"/>
              <a:pPr/>
              <a:t>26.12.2019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413E63-FB67-47AD-A8F9-9D997D0005E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22060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5062" y="2012414"/>
            <a:ext cx="4544021" cy="479654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12730" y="2012414"/>
            <a:ext cx="4544021" cy="479654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2229A-412D-4240-AF85-F7CC543F2B1A}" type="datetime1">
              <a:rPr lang="ru-RU" smtClean="0"/>
              <a:pPr/>
              <a:t>26.12.2019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413E63-FB67-47AD-A8F9-9D997D0005E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67830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402484"/>
            <a:ext cx="9221689" cy="1461188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6" y="1853171"/>
            <a:ext cx="4523137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6456" y="2761381"/>
            <a:ext cx="4523137" cy="406157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412731" y="1853171"/>
            <a:ext cx="4545413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12731" y="2761381"/>
            <a:ext cx="4545413" cy="406157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30708-2934-42D6-A791-BBD613B67307}" type="datetime1">
              <a:rPr lang="ru-RU" smtClean="0"/>
              <a:pPr/>
              <a:t>26.12.2019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413E63-FB67-47AD-A8F9-9D997D0005E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35619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BBACE4-5C06-47A0-9CB1-4C5B642E31BC}" type="datetime1">
              <a:rPr lang="ru-RU" smtClean="0"/>
              <a:pPr/>
              <a:t>26.12.2019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413E63-FB67-47AD-A8F9-9D997D0005E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49012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D23F4-035B-49D5-8E06-40473C7E6656}" type="datetime1">
              <a:rPr lang="ru-RU" smtClean="0"/>
              <a:pPr/>
              <a:t>26.12.2019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413E63-FB67-47AD-A8F9-9D997D0005E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62186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503978"/>
            <a:ext cx="3448388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45413" y="1088455"/>
            <a:ext cx="5412730" cy="5372269"/>
          </a:xfrm>
        </p:spPr>
        <p:txBody>
          <a:bodyPr/>
          <a:lstStyle>
            <a:lvl1pPr>
              <a:defRPr sz="3527"/>
            </a:lvl1pPr>
            <a:lvl2pPr>
              <a:defRPr sz="3086"/>
            </a:lvl2pPr>
            <a:lvl3pPr>
              <a:defRPr sz="2646"/>
            </a:lvl3pPr>
            <a:lvl4pPr>
              <a:defRPr sz="2205"/>
            </a:lvl4pPr>
            <a:lvl5pPr>
              <a:defRPr sz="2205"/>
            </a:lvl5pPr>
            <a:lvl6pPr>
              <a:defRPr sz="2205"/>
            </a:lvl6pPr>
            <a:lvl7pPr>
              <a:defRPr sz="2205"/>
            </a:lvl7pPr>
            <a:lvl8pPr>
              <a:defRPr sz="2205"/>
            </a:lvl8pPr>
            <a:lvl9pPr>
              <a:defRPr sz="2205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6455" y="2267902"/>
            <a:ext cx="3448388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ECEB0-26E9-43D9-BC47-EB1C06BA28EE}" type="datetime1">
              <a:rPr lang="ru-RU" smtClean="0"/>
              <a:pPr/>
              <a:t>26.12.2019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413E63-FB67-47AD-A8F9-9D997D0005E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86774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503978"/>
            <a:ext cx="3448388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545413" y="1088455"/>
            <a:ext cx="5412730" cy="5372269"/>
          </a:xfrm>
        </p:spPr>
        <p:txBody>
          <a:bodyPr anchor="t"/>
          <a:lstStyle>
            <a:lvl1pPr marL="0" indent="0">
              <a:buNone/>
              <a:defRPr sz="3527"/>
            </a:lvl1pPr>
            <a:lvl2pPr marL="503972" indent="0">
              <a:buNone/>
              <a:defRPr sz="3086"/>
            </a:lvl2pPr>
            <a:lvl3pPr marL="1007943" indent="0">
              <a:buNone/>
              <a:defRPr sz="2646"/>
            </a:lvl3pPr>
            <a:lvl4pPr marL="1511915" indent="0">
              <a:buNone/>
              <a:defRPr sz="2205"/>
            </a:lvl4pPr>
            <a:lvl5pPr marL="2015886" indent="0">
              <a:buNone/>
              <a:defRPr sz="2205"/>
            </a:lvl5pPr>
            <a:lvl6pPr marL="2519858" indent="0">
              <a:buNone/>
              <a:defRPr sz="2205"/>
            </a:lvl6pPr>
            <a:lvl7pPr marL="3023829" indent="0">
              <a:buNone/>
              <a:defRPr sz="2205"/>
            </a:lvl7pPr>
            <a:lvl8pPr marL="3527801" indent="0">
              <a:buNone/>
              <a:defRPr sz="2205"/>
            </a:lvl8pPr>
            <a:lvl9pPr marL="4031772" indent="0">
              <a:buNone/>
              <a:defRPr sz="2205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6455" y="2267902"/>
            <a:ext cx="3448388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2C004-1C3E-4944-9BCE-970299405E94}" type="datetime1">
              <a:rPr lang="ru-RU" smtClean="0"/>
              <a:pPr/>
              <a:t>26.12.2019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413E63-FB67-47AD-A8F9-9D997D0005E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43725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5062" y="402484"/>
            <a:ext cx="9221689" cy="14611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5062" y="2012414"/>
            <a:ext cx="9221689" cy="4796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5062" y="7006700"/>
            <a:ext cx="240565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9D6EAC-073F-4867-932B-4D3EF6A05B47}" type="datetime1">
              <a:rPr lang="ru-RU" smtClean="0"/>
              <a:pPr/>
              <a:t>26.12.2019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41663" y="7006700"/>
            <a:ext cx="3608487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51093" y="7006700"/>
            <a:ext cx="240565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413E63-FB67-47AD-A8F9-9D997D0005E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24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1007943" rtl="0" eaLnBrk="1" latinLnBrk="0" hangingPunct="1">
        <a:lnSpc>
          <a:spcPct val="90000"/>
        </a:lnSpc>
        <a:spcBef>
          <a:spcPct val="0"/>
        </a:spcBef>
        <a:buNone/>
        <a:defRPr sz="48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1986" indent="-251986" algn="l" defTabSz="1007943" rtl="0" eaLnBrk="1" latinLnBrk="0" hangingPunct="1">
        <a:lnSpc>
          <a:spcPct val="90000"/>
        </a:lnSpc>
        <a:spcBef>
          <a:spcPts val="1102"/>
        </a:spcBef>
        <a:buFont typeface="Arial" panose="020B0604020202020204" pitchFamily="34" charset="0"/>
        <a:buChar char="•"/>
        <a:defRPr sz="3086" kern="1200">
          <a:solidFill>
            <a:schemeClr val="tx1"/>
          </a:solidFill>
          <a:latin typeface="+mn-lt"/>
          <a:ea typeface="+mn-ea"/>
          <a:cs typeface="+mn-cs"/>
        </a:defRPr>
      </a:lvl1pPr>
      <a:lvl2pPr marL="75595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646" kern="1200">
          <a:solidFill>
            <a:schemeClr val="tx1"/>
          </a:solidFill>
          <a:latin typeface="+mn-lt"/>
          <a:ea typeface="+mn-ea"/>
          <a:cs typeface="+mn-cs"/>
        </a:defRPr>
      </a:lvl2pPr>
      <a:lvl3pPr marL="1259929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205" kern="1200">
          <a:solidFill>
            <a:schemeClr val="tx1"/>
          </a:solidFill>
          <a:latin typeface="+mn-lt"/>
          <a:ea typeface="+mn-ea"/>
          <a:cs typeface="+mn-cs"/>
        </a:defRPr>
      </a:lvl3pPr>
      <a:lvl4pPr marL="1763900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267872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771844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275815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77978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283758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jpe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2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3221" y="2701874"/>
            <a:ext cx="10344745" cy="259228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943"/>
          </a:p>
        </p:txBody>
      </p:sp>
      <p:sp>
        <p:nvSpPr>
          <p:cNvPr id="11" name="Заголовок 1"/>
          <p:cNvSpPr>
            <a:spLocks noGrp="1"/>
          </p:cNvSpPr>
          <p:nvPr/>
        </p:nvSpPr>
        <p:spPr>
          <a:xfrm>
            <a:off x="377354" y="2701875"/>
            <a:ext cx="8832318" cy="259228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4"/>
                </a:solidFill>
                <a:latin typeface="Arial Narrow" panose="020B0606020202030204" pitchFamily="34" charset="0"/>
                <a:ea typeface="+mj-ea"/>
                <a:cs typeface="+mj-cs"/>
              </a:defRPr>
            </a:lvl1pPr>
          </a:lstStyle>
          <a:p>
            <a:r>
              <a:rPr lang="ru-RU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БЛАГОУСТРОЙСТВО ПРОГУЛОЧНОЙ ЗОНЫ</a:t>
            </a:r>
          </a:p>
          <a:p>
            <a:r>
              <a:rPr lang="ru-RU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ПОСЕЛЕНИЕ </a:t>
            </a:r>
            <a:r>
              <a:rPr lang="ru-RU" sz="28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МИХАЙЛОВО-ЯРЦЕВСКОЕ</a:t>
            </a:r>
            <a:r>
              <a:rPr lang="ru-RU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2020 </a:t>
            </a:r>
            <a:r>
              <a:rPr lang="ru-RU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ГОД</a:t>
            </a:r>
            <a:endParaRPr lang="ru-RU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28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4190" y="60736"/>
            <a:ext cx="530965" cy="629194"/>
          </a:xfrm>
          <a:prstGeom prst="rect">
            <a:avLst/>
          </a:prstGeom>
        </p:spPr>
      </p:pic>
      <p:sp>
        <p:nvSpPr>
          <p:cNvPr id="10" name="Заголовок 1"/>
          <p:cNvSpPr>
            <a:spLocks noGrp="1"/>
          </p:cNvSpPr>
          <p:nvPr/>
        </p:nvSpPr>
        <p:spPr>
          <a:xfrm>
            <a:off x="9527874" y="20057"/>
            <a:ext cx="1078044" cy="68639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4"/>
                </a:solidFill>
                <a:latin typeface="Arial Narrow" panose="020B0606020202030204" pitchFamily="34" charset="0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</a:pPr>
            <a:r>
              <a:rPr lang="ru-RU" sz="1200" b="0" dirty="0">
                <a:solidFill>
                  <a:schemeClr val="tx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КОМПЛЕКС ГОРОДСКОГО</a:t>
            </a:r>
          </a:p>
          <a:p>
            <a:pPr>
              <a:lnSpc>
                <a:spcPct val="80000"/>
              </a:lnSpc>
            </a:pPr>
            <a:r>
              <a:rPr lang="ru-RU" sz="1200" b="0" dirty="0">
                <a:solidFill>
                  <a:schemeClr val="tx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ХОЗЯЙСТВА МОСКВЫ</a:t>
            </a:r>
            <a:endParaRPr lang="ru-RU" sz="1100" b="0" dirty="0">
              <a:solidFill>
                <a:schemeClr val="tx1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8" name="object 2"/>
          <p:cNvSpPr/>
          <p:nvPr/>
        </p:nvSpPr>
        <p:spPr>
          <a:xfrm>
            <a:off x="130199" y="179437"/>
            <a:ext cx="7277326" cy="2376262"/>
          </a:xfrm>
          <a:prstGeom prst="rect">
            <a:avLst/>
          </a:prstGeom>
          <a:blipFill>
            <a:blip r:embed="rId3" cstate="print"/>
            <a:srcRect/>
            <a:stretch>
              <a:fillRect l="488" t="-56894" r="-8" b="-13208"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046437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4190" y="60736"/>
            <a:ext cx="530965" cy="629194"/>
          </a:xfrm>
          <a:prstGeom prst="rect">
            <a:avLst/>
          </a:prstGeom>
        </p:spPr>
      </p:pic>
      <p:sp>
        <p:nvSpPr>
          <p:cNvPr id="7" name="Заголовок 1"/>
          <p:cNvSpPr>
            <a:spLocks noGrp="1"/>
          </p:cNvSpPr>
          <p:nvPr/>
        </p:nvSpPr>
        <p:spPr>
          <a:xfrm>
            <a:off x="9527874" y="20057"/>
            <a:ext cx="1078044" cy="68639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4"/>
                </a:solidFill>
                <a:latin typeface="Arial Narrow" panose="020B0606020202030204" pitchFamily="34" charset="0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</a:pPr>
            <a:r>
              <a:rPr lang="ru-RU" sz="1200" b="0" dirty="0">
                <a:solidFill>
                  <a:schemeClr val="tx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КОМПЛЕКС ГОРОДСКОГО</a:t>
            </a:r>
          </a:p>
          <a:p>
            <a:pPr>
              <a:lnSpc>
                <a:spcPct val="80000"/>
              </a:lnSpc>
            </a:pPr>
            <a:r>
              <a:rPr lang="ru-RU" sz="1200" b="0" dirty="0">
                <a:solidFill>
                  <a:schemeClr val="tx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ХОЗЯЙСТВА МОСКВЫ</a:t>
            </a:r>
            <a:endParaRPr lang="ru-RU" sz="1100" b="0" dirty="0">
              <a:solidFill>
                <a:schemeClr val="tx1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216" name="Прямоугольник 215"/>
          <p:cNvSpPr/>
          <p:nvPr/>
        </p:nvSpPr>
        <p:spPr>
          <a:xfrm>
            <a:off x="233338" y="947088"/>
            <a:ext cx="4188909" cy="3859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161330" y="107429"/>
            <a:ext cx="8640960" cy="81740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943"/>
          </a:p>
        </p:txBody>
      </p:sp>
      <p:sp>
        <p:nvSpPr>
          <p:cNvPr id="5" name="Заголовок 1"/>
          <p:cNvSpPr>
            <a:spLocks noGrp="1"/>
          </p:cNvSpPr>
          <p:nvPr/>
        </p:nvSpPr>
        <p:spPr>
          <a:xfrm>
            <a:off x="195734" y="86577"/>
            <a:ext cx="7019596" cy="864097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4"/>
                </a:solidFill>
                <a:latin typeface="Arial Narrow" panose="020B0606020202030204" pitchFamily="34" charset="0"/>
                <a:ea typeface="+mj-ea"/>
                <a:cs typeface="+mj-cs"/>
              </a:defRPr>
            </a:lvl1pPr>
          </a:lstStyle>
          <a:p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Администрацией поселения Михайлово-Ярцевское на 2020 год запланировано благоустройство территории, прилегающей к первой в ТиНАО стартовой </a:t>
            </a:r>
            <a:r>
              <a:rPr lang="ru-RU" sz="1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реновационной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площадке</a:t>
            </a:r>
            <a:endParaRPr lang="ru-RU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9" name="Picture 5" descr="C:\Users\User\Desktop\Презентация Пешеходная зона 2020год\Рисунок2 — копия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338" y="1137319"/>
            <a:ext cx="5946848" cy="6039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User\Desktop\Презентация Пешеходная зона 2020год\Рисунок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4018" y="1125065"/>
            <a:ext cx="4075113" cy="6039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85205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Рисунок 8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4190" y="60736"/>
            <a:ext cx="530965" cy="629194"/>
          </a:xfrm>
          <a:prstGeom prst="rect">
            <a:avLst/>
          </a:prstGeom>
        </p:spPr>
      </p:pic>
      <p:sp>
        <p:nvSpPr>
          <p:cNvPr id="90" name="Заголовок 1"/>
          <p:cNvSpPr>
            <a:spLocks noGrp="1"/>
          </p:cNvSpPr>
          <p:nvPr/>
        </p:nvSpPr>
        <p:spPr>
          <a:xfrm>
            <a:off x="9527874" y="20057"/>
            <a:ext cx="1078044" cy="68639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4"/>
                </a:solidFill>
                <a:latin typeface="Arial Narrow" panose="020B0606020202030204" pitchFamily="34" charset="0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</a:pPr>
            <a:r>
              <a:rPr lang="ru-RU" sz="1200" b="0" dirty="0">
                <a:solidFill>
                  <a:schemeClr val="tx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КОМПЛЕКС ГОРОДСКОГО</a:t>
            </a:r>
          </a:p>
          <a:p>
            <a:pPr>
              <a:lnSpc>
                <a:spcPct val="80000"/>
              </a:lnSpc>
            </a:pPr>
            <a:r>
              <a:rPr lang="ru-RU" sz="1200" b="0" dirty="0">
                <a:solidFill>
                  <a:schemeClr val="tx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ХОЗЯЙСТВА МОСКВЫ</a:t>
            </a:r>
            <a:endParaRPr lang="ru-RU" sz="1100" b="0" dirty="0">
              <a:solidFill>
                <a:schemeClr val="tx1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91" name="Прямоугольник 90"/>
          <p:cNvSpPr/>
          <p:nvPr/>
        </p:nvSpPr>
        <p:spPr>
          <a:xfrm>
            <a:off x="300665" y="1055936"/>
            <a:ext cx="4188909" cy="3859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2" name="TextBox 91"/>
          <p:cNvSpPr txBox="1"/>
          <p:nvPr/>
        </p:nvSpPr>
        <p:spPr>
          <a:xfrm>
            <a:off x="7722170" y="1790555"/>
            <a:ext cx="2736304" cy="2489876"/>
          </a:xfrm>
          <a:prstGeom prst="rect">
            <a:avLst/>
          </a:prstGeom>
          <a:noFill/>
        </p:spPr>
        <p:txBody>
          <a:bodyPr wrap="square" lIns="88354" tIns="44178" rIns="88354" bIns="44178" rtlCol="0">
            <a:spAutoFit/>
          </a:bodyPr>
          <a:lstStyle/>
          <a:p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По рассматриваемой территории протекает ручей «</a:t>
            </a:r>
            <a:r>
              <a:rPr lang="ru-RU" sz="13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Вздериножка</a:t>
            </a:r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, являющийся притоком реки «Пахра».</a:t>
            </a:r>
          </a:p>
          <a:p>
            <a:endParaRPr lang="ru-RU" sz="13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Данное общественное пространство будет оборудованная 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безопасными пешеходными </a:t>
            </a:r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маршрутами и 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объектами спортивной активности (</a:t>
            </a:r>
            <a:r>
              <a:rPr lang="ru-RU" sz="13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лыжнороллерная</a:t>
            </a:r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трасса, 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велодорожки, памп трек).</a:t>
            </a:r>
          </a:p>
        </p:txBody>
      </p:sp>
      <p:sp>
        <p:nvSpPr>
          <p:cNvPr id="93" name="Прямоугольник 92"/>
          <p:cNvSpPr/>
          <p:nvPr/>
        </p:nvSpPr>
        <p:spPr>
          <a:xfrm>
            <a:off x="161330" y="107429"/>
            <a:ext cx="8640960" cy="58250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943"/>
          </a:p>
        </p:txBody>
      </p:sp>
      <p:sp>
        <p:nvSpPr>
          <p:cNvPr id="94" name="Заголовок 1"/>
          <p:cNvSpPr>
            <a:spLocks noGrp="1"/>
          </p:cNvSpPr>
          <p:nvPr/>
        </p:nvSpPr>
        <p:spPr>
          <a:xfrm>
            <a:off x="195734" y="-68795"/>
            <a:ext cx="7310412" cy="864097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4"/>
                </a:solidFill>
                <a:latin typeface="Arial Narrow" panose="020B0606020202030204" pitchFamily="34" charset="0"/>
                <a:ea typeface="+mj-ea"/>
                <a:cs typeface="+mj-cs"/>
              </a:defRPr>
            </a:lvl1pPr>
          </a:lstStyle>
          <a:p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ОБЩАЯ СХЕМА БЛАГОУСТРОЙСТВА 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ТЕРРИТОРИИ ПЛОЩАДЬЮ 15 Га поселение МИХАЙЛОВО-ЯРЦЕВСКОЕ</a:t>
            </a:r>
            <a:endParaRPr lang="ru-RU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5" name="Прямоугольник 94">
            <a:extLst>
              <a:ext uri="{FF2B5EF4-FFF2-40B4-BE49-F238E27FC236}">
                <a16:creationId xmlns:a16="http://schemas.microsoft.com/office/drawing/2014/main" id="{94F10F39-BE10-4CE1-B312-CAE39DCEBCD9}"/>
              </a:ext>
            </a:extLst>
          </p:cNvPr>
          <p:cNvSpPr/>
          <p:nvPr/>
        </p:nvSpPr>
        <p:spPr>
          <a:xfrm>
            <a:off x="7722170" y="5940077"/>
            <a:ext cx="2861265" cy="12241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1985" tIns="30992" rIns="61985" bIns="30992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13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6" name="Заголовок 1">
            <a:extLst>
              <a:ext uri="{FF2B5EF4-FFF2-40B4-BE49-F238E27FC236}">
                <a16:creationId xmlns:a16="http://schemas.microsoft.com/office/drawing/2014/main" id="{C191FF0D-D30D-4458-8F54-865B1EFC77FF}"/>
              </a:ext>
            </a:extLst>
          </p:cNvPr>
          <p:cNvSpPr>
            <a:spLocks noGrp="1"/>
          </p:cNvSpPr>
          <p:nvPr/>
        </p:nvSpPr>
        <p:spPr>
          <a:xfrm>
            <a:off x="8136722" y="6012085"/>
            <a:ext cx="1907200" cy="360040"/>
          </a:xfrm>
          <a:prstGeom prst="rect">
            <a:avLst/>
          </a:prstGeom>
        </p:spPr>
        <p:txBody>
          <a:bodyPr vert="horz" lIns="61962" tIns="30982" rIns="61962" bIns="30982" rtlCol="0" anchor="ctr">
            <a:noAutofit/>
          </a:bodyPr>
          <a:lstStyle>
            <a:defPPr>
              <a:defRPr lang="ru-RU"/>
            </a:defPPr>
            <a:lvl1pPr marL="0" algn="l" defTabSz="91407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034" algn="l" defTabSz="91407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070" algn="l" defTabSz="91407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106" algn="l" defTabSz="91407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140" algn="l" defTabSz="91407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176" algn="l" defTabSz="91407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211" algn="l" defTabSz="91407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246" algn="l" defTabSz="91407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281" algn="l" defTabSz="91407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ru-RU" sz="1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Условные </a:t>
            </a:r>
            <a:r>
              <a:rPr lang="ru-RU" sz="1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обозначения:</a:t>
            </a:r>
            <a:endParaRPr lang="ru-RU" sz="13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7" name="Прямоугольник 96">
            <a:extLst>
              <a:ext uri="{FF2B5EF4-FFF2-40B4-BE49-F238E27FC236}">
                <a16:creationId xmlns:a16="http://schemas.microsoft.com/office/drawing/2014/main" id="{78A5C5B0-A0AB-49B8-AE69-9A7661B854D7}"/>
              </a:ext>
            </a:extLst>
          </p:cNvPr>
          <p:cNvSpPr/>
          <p:nvPr/>
        </p:nvSpPr>
        <p:spPr>
          <a:xfrm>
            <a:off x="8129552" y="6468955"/>
            <a:ext cx="2160240" cy="16638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defPPr>
              <a:defRPr lang="ru-RU"/>
            </a:defPPr>
            <a:lvl1pPr marL="0" algn="l" defTabSz="91407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034" algn="l" defTabSz="91407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070" algn="l" defTabSz="91407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106" algn="l" defTabSz="91407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140" algn="l" defTabSz="91407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176" algn="l" defTabSz="91407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211" algn="l" defTabSz="91407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246" algn="l" defTabSz="91407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281" algn="l" defTabSz="91407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4000"/>
              </a:lnSpc>
              <a:spcAft>
                <a:spcPts val="339"/>
              </a:spcAft>
            </a:pPr>
            <a:r>
              <a:rPr lang="ru-RU" sz="800" dirty="0" smtClean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1. ЛЫЖНОРОЛЛЕРНАЯ ТРАССА</a:t>
            </a:r>
            <a:endParaRPr lang="ru-RU" sz="800" dirty="0">
              <a:solidFill>
                <a:prstClr val="black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8" name="Прямоугольник 97">
            <a:extLst>
              <a:ext uri="{FF2B5EF4-FFF2-40B4-BE49-F238E27FC236}">
                <a16:creationId xmlns:a16="http://schemas.microsoft.com/office/drawing/2014/main" id="{1F33C5C3-F80B-414E-83BE-DF814F725BC8}"/>
              </a:ext>
            </a:extLst>
          </p:cNvPr>
          <p:cNvSpPr/>
          <p:nvPr/>
        </p:nvSpPr>
        <p:spPr>
          <a:xfrm>
            <a:off x="8136722" y="6730155"/>
            <a:ext cx="1810782" cy="220316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defPPr>
              <a:defRPr lang="ru-RU"/>
            </a:defPPr>
            <a:lvl1pPr marL="0" algn="l" defTabSz="91407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034" algn="l" defTabSz="91407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070" algn="l" defTabSz="91407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106" algn="l" defTabSz="91407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140" algn="l" defTabSz="91407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176" algn="l" defTabSz="91407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211" algn="l" defTabSz="91407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246" algn="l" defTabSz="91407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281" algn="l" defTabSz="91407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4000"/>
              </a:lnSpc>
              <a:spcAft>
                <a:spcPts val="339"/>
              </a:spcAft>
            </a:pPr>
            <a:r>
              <a:rPr lang="ru-RU" sz="800" dirty="0" smtClean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2. ПРОГУЛОЧНЫЙ МАРШРУТ</a:t>
            </a:r>
            <a:endParaRPr lang="ru-RU" sz="800" dirty="0">
              <a:solidFill>
                <a:prstClr val="black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9" name="Прямоугольник 98">
            <a:extLst>
              <a:ext uri="{FF2B5EF4-FFF2-40B4-BE49-F238E27FC236}">
                <a16:creationId xmlns:a16="http://schemas.microsoft.com/office/drawing/2014/main" id="{747A32FB-8899-49E0-A77F-0BFAF63EBF96}"/>
              </a:ext>
            </a:extLst>
          </p:cNvPr>
          <p:cNvSpPr/>
          <p:nvPr/>
        </p:nvSpPr>
        <p:spPr>
          <a:xfrm>
            <a:off x="8136722" y="6985530"/>
            <a:ext cx="2160240" cy="16638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defPPr>
              <a:defRPr lang="ru-RU"/>
            </a:defPPr>
            <a:lvl1pPr marL="0" algn="l" defTabSz="91407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034" algn="l" defTabSz="91407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070" algn="l" defTabSz="91407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106" algn="l" defTabSz="91407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140" algn="l" defTabSz="91407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176" algn="l" defTabSz="91407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211" algn="l" defTabSz="91407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246" algn="l" defTabSz="91407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281" algn="l" defTabSz="91407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4000"/>
              </a:lnSpc>
              <a:spcAft>
                <a:spcPts val="339"/>
              </a:spcAft>
            </a:pPr>
            <a:r>
              <a:rPr lang="ru-RU" sz="800" dirty="0" smtClean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3. ПАМП ТРЕК</a:t>
            </a:r>
            <a:endParaRPr lang="ru-RU" sz="800" dirty="0">
              <a:solidFill>
                <a:prstClr val="black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0" name="Picture 3" descr="C:\Users\User\Desktop\Презентация Пешеходная зона 2020год\Рисунок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576" y="1542247"/>
            <a:ext cx="7298240" cy="5761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1" name="Группа 100"/>
          <p:cNvGrpSpPr/>
          <p:nvPr/>
        </p:nvGrpSpPr>
        <p:grpSpPr>
          <a:xfrm rot="164437">
            <a:off x="2915434" y="1060032"/>
            <a:ext cx="1473167" cy="1265801"/>
            <a:chOff x="4213007" y="3560225"/>
            <a:chExt cx="1945005" cy="1730120"/>
          </a:xfrm>
        </p:grpSpPr>
        <p:sp>
          <p:nvSpPr>
            <p:cNvPr id="102" name="object 174"/>
            <p:cNvSpPr/>
            <p:nvPr/>
          </p:nvSpPr>
          <p:spPr>
            <a:xfrm rot="21435563">
              <a:off x="4618196" y="3626232"/>
              <a:ext cx="1239552" cy="164082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3" name="object 175"/>
            <p:cNvSpPr txBox="1"/>
            <p:nvPr/>
          </p:nvSpPr>
          <p:spPr>
            <a:xfrm rot="19620000">
              <a:off x="4868248" y="4881598"/>
              <a:ext cx="42044" cy="38100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295"/>
                </a:lnSpc>
              </a:pPr>
              <a:r>
                <a:rPr sz="300" spc="-35" dirty="0">
                  <a:solidFill>
                    <a:srgbClr val="240094"/>
                  </a:solidFill>
                  <a:latin typeface="Arial"/>
                  <a:cs typeface="Arial"/>
                </a:rPr>
                <a:t>1</a:t>
              </a:r>
              <a:endParaRPr sz="300">
                <a:latin typeface="Arial"/>
                <a:cs typeface="Arial"/>
              </a:endParaRPr>
            </a:p>
          </p:txBody>
        </p:sp>
        <p:sp>
          <p:nvSpPr>
            <p:cNvPr id="104" name="object 176"/>
            <p:cNvSpPr txBox="1"/>
            <p:nvPr/>
          </p:nvSpPr>
          <p:spPr>
            <a:xfrm rot="19380000">
              <a:off x="5805971" y="4276635"/>
              <a:ext cx="42316" cy="38100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295"/>
                </a:lnSpc>
              </a:pPr>
              <a:r>
                <a:rPr sz="300" spc="-35" dirty="0">
                  <a:solidFill>
                    <a:srgbClr val="240094"/>
                  </a:solidFill>
                  <a:latin typeface="Arial"/>
                  <a:cs typeface="Arial"/>
                </a:rPr>
                <a:t>4</a:t>
              </a:r>
              <a:endParaRPr sz="300">
                <a:latin typeface="Arial"/>
                <a:cs typeface="Arial"/>
              </a:endParaRPr>
            </a:p>
          </p:txBody>
        </p:sp>
        <p:sp>
          <p:nvSpPr>
            <p:cNvPr id="105" name="object 177"/>
            <p:cNvSpPr txBox="1"/>
            <p:nvPr/>
          </p:nvSpPr>
          <p:spPr>
            <a:xfrm rot="19680000">
              <a:off x="4761236" y="4860856"/>
              <a:ext cx="43791" cy="38100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295"/>
                </a:lnSpc>
              </a:pPr>
              <a:r>
                <a:rPr sz="300" spc="-40" dirty="0">
                  <a:solidFill>
                    <a:srgbClr val="240094"/>
                  </a:solidFill>
                  <a:latin typeface="Arial"/>
                  <a:cs typeface="Arial"/>
                </a:rPr>
                <a:t>А</a:t>
              </a:r>
              <a:endParaRPr sz="300">
                <a:latin typeface="Arial"/>
                <a:cs typeface="Arial"/>
              </a:endParaRPr>
            </a:p>
          </p:txBody>
        </p:sp>
        <p:sp>
          <p:nvSpPr>
            <p:cNvPr id="106" name="object 178"/>
            <p:cNvSpPr txBox="1"/>
            <p:nvPr/>
          </p:nvSpPr>
          <p:spPr>
            <a:xfrm rot="19800000">
              <a:off x="4601815" y="4618688"/>
              <a:ext cx="43482" cy="38100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295"/>
                </a:lnSpc>
              </a:pPr>
              <a:r>
                <a:rPr sz="300" spc="-40" dirty="0">
                  <a:solidFill>
                    <a:srgbClr val="240094"/>
                  </a:solidFill>
                  <a:latin typeface="Arial"/>
                  <a:cs typeface="Arial"/>
                </a:rPr>
                <a:t>Б</a:t>
              </a:r>
              <a:endParaRPr sz="300">
                <a:latin typeface="Arial"/>
                <a:cs typeface="Arial"/>
              </a:endParaRPr>
            </a:p>
          </p:txBody>
        </p:sp>
        <p:sp>
          <p:nvSpPr>
            <p:cNvPr id="107" name="object 179"/>
            <p:cNvSpPr txBox="1"/>
            <p:nvPr/>
          </p:nvSpPr>
          <p:spPr>
            <a:xfrm rot="19680000">
              <a:off x="5301469" y="4543678"/>
              <a:ext cx="64185" cy="27940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220"/>
                </a:lnSpc>
              </a:pPr>
              <a:r>
                <a:rPr sz="200" spc="-15" dirty="0">
                  <a:solidFill>
                    <a:srgbClr val="240094"/>
                  </a:solidFill>
                  <a:latin typeface="Arial"/>
                  <a:cs typeface="Arial"/>
                </a:rPr>
                <a:t>62,00</a:t>
              </a:r>
              <a:endParaRPr sz="200">
                <a:latin typeface="Arial"/>
                <a:cs typeface="Arial"/>
              </a:endParaRPr>
            </a:p>
          </p:txBody>
        </p:sp>
        <p:sp>
          <p:nvSpPr>
            <p:cNvPr id="108" name="object 180"/>
            <p:cNvSpPr txBox="1"/>
            <p:nvPr/>
          </p:nvSpPr>
          <p:spPr>
            <a:xfrm rot="14340000">
              <a:off x="4692455" y="4733219"/>
              <a:ext cx="64185" cy="27940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220"/>
                </a:lnSpc>
              </a:pPr>
              <a:r>
                <a:rPr sz="200" spc="-15" dirty="0">
                  <a:solidFill>
                    <a:srgbClr val="240094"/>
                  </a:solidFill>
                  <a:latin typeface="Arial"/>
                  <a:cs typeface="Arial"/>
                </a:rPr>
                <a:t>16,15</a:t>
              </a:r>
              <a:endParaRPr sz="200">
                <a:latin typeface="Arial"/>
                <a:cs typeface="Arial"/>
              </a:endParaRPr>
            </a:p>
          </p:txBody>
        </p:sp>
        <p:sp>
          <p:nvSpPr>
            <p:cNvPr id="109" name="object 181"/>
            <p:cNvSpPr/>
            <p:nvPr/>
          </p:nvSpPr>
          <p:spPr>
            <a:xfrm>
              <a:off x="4258726" y="4460909"/>
              <a:ext cx="0" cy="38100"/>
            </a:xfrm>
            <a:custGeom>
              <a:avLst/>
              <a:gdLst/>
              <a:ahLst/>
              <a:cxnLst/>
              <a:rect l="l" t="t" r="r" b="b"/>
              <a:pathLst>
                <a:path h="38100">
                  <a:moveTo>
                    <a:pt x="0" y="3810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0" name="object 182"/>
            <p:cNvSpPr/>
            <p:nvPr/>
          </p:nvSpPr>
          <p:spPr>
            <a:xfrm>
              <a:off x="4292254" y="4438050"/>
              <a:ext cx="0" cy="105410"/>
            </a:xfrm>
            <a:custGeom>
              <a:avLst/>
              <a:gdLst/>
              <a:ahLst/>
              <a:cxnLst/>
              <a:rect l="l" t="t" r="r" b="b"/>
              <a:pathLst>
                <a:path h="105410">
                  <a:moveTo>
                    <a:pt x="0" y="10515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1" name="object 183"/>
            <p:cNvSpPr/>
            <p:nvPr/>
          </p:nvSpPr>
          <p:spPr>
            <a:xfrm>
              <a:off x="4325783" y="4415189"/>
              <a:ext cx="0" cy="173990"/>
            </a:xfrm>
            <a:custGeom>
              <a:avLst/>
              <a:gdLst/>
              <a:ahLst/>
              <a:cxnLst/>
              <a:rect l="l" t="t" r="r" b="b"/>
              <a:pathLst>
                <a:path h="173989">
                  <a:moveTo>
                    <a:pt x="0" y="17373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2" name="object 184"/>
            <p:cNvSpPr/>
            <p:nvPr/>
          </p:nvSpPr>
          <p:spPr>
            <a:xfrm>
              <a:off x="4359311" y="4393854"/>
              <a:ext cx="0" cy="239395"/>
            </a:xfrm>
            <a:custGeom>
              <a:avLst/>
              <a:gdLst/>
              <a:ahLst/>
              <a:cxnLst/>
              <a:rect l="l" t="t" r="r" b="b"/>
              <a:pathLst>
                <a:path h="239395">
                  <a:moveTo>
                    <a:pt x="0" y="239267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3" name="object 185"/>
            <p:cNvSpPr/>
            <p:nvPr/>
          </p:nvSpPr>
          <p:spPr>
            <a:xfrm>
              <a:off x="4392838" y="4370994"/>
              <a:ext cx="0" cy="307975"/>
            </a:xfrm>
            <a:custGeom>
              <a:avLst/>
              <a:gdLst/>
              <a:ahLst/>
              <a:cxnLst/>
              <a:rect l="l" t="t" r="r" b="b"/>
              <a:pathLst>
                <a:path h="307975">
                  <a:moveTo>
                    <a:pt x="0" y="307848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4" name="object 186"/>
            <p:cNvSpPr/>
            <p:nvPr/>
          </p:nvSpPr>
          <p:spPr>
            <a:xfrm>
              <a:off x="4427890" y="4349657"/>
              <a:ext cx="0" cy="373380"/>
            </a:xfrm>
            <a:custGeom>
              <a:avLst/>
              <a:gdLst/>
              <a:ahLst/>
              <a:cxnLst/>
              <a:rect l="l" t="t" r="r" b="b"/>
              <a:pathLst>
                <a:path h="373379">
                  <a:moveTo>
                    <a:pt x="0" y="37338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5" name="object 187"/>
            <p:cNvSpPr/>
            <p:nvPr/>
          </p:nvSpPr>
          <p:spPr>
            <a:xfrm>
              <a:off x="4461419" y="4326798"/>
              <a:ext cx="0" cy="441959"/>
            </a:xfrm>
            <a:custGeom>
              <a:avLst/>
              <a:gdLst/>
              <a:ahLst/>
              <a:cxnLst/>
              <a:rect l="l" t="t" r="r" b="b"/>
              <a:pathLst>
                <a:path h="441960">
                  <a:moveTo>
                    <a:pt x="0" y="441959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6" name="object 188"/>
            <p:cNvSpPr/>
            <p:nvPr/>
          </p:nvSpPr>
          <p:spPr>
            <a:xfrm>
              <a:off x="4494947" y="4303938"/>
              <a:ext cx="0" cy="509270"/>
            </a:xfrm>
            <a:custGeom>
              <a:avLst/>
              <a:gdLst/>
              <a:ahLst/>
              <a:cxnLst/>
              <a:rect l="l" t="t" r="r" b="b"/>
              <a:pathLst>
                <a:path h="509270">
                  <a:moveTo>
                    <a:pt x="0" y="5090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7" name="object 189"/>
            <p:cNvSpPr/>
            <p:nvPr/>
          </p:nvSpPr>
          <p:spPr>
            <a:xfrm>
              <a:off x="4528474" y="4282601"/>
              <a:ext cx="0" cy="576580"/>
            </a:xfrm>
            <a:custGeom>
              <a:avLst/>
              <a:gdLst/>
              <a:ahLst/>
              <a:cxnLst/>
              <a:rect l="l" t="t" r="r" b="b"/>
              <a:pathLst>
                <a:path h="576579">
                  <a:moveTo>
                    <a:pt x="0" y="57607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8" name="object 190"/>
            <p:cNvSpPr/>
            <p:nvPr/>
          </p:nvSpPr>
          <p:spPr>
            <a:xfrm>
              <a:off x="4562002" y="4259742"/>
              <a:ext cx="0" cy="643255"/>
            </a:xfrm>
            <a:custGeom>
              <a:avLst/>
              <a:gdLst/>
              <a:ahLst/>
              <a:cxnLst/>
              <a:rect l="l" t="t" r="r" b="b"/>
              <a:pathLst>
                <a:path h="643254">
                  <a:moveTo>
                    <a:pt x="0" y="643127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9" name="object 191"/>
            <p:cNvSpPr/>
            <p:nvPr/>
          </p:nvSpPr>
          <p:spPr>
            <a:xfrm>
              <a:off x="4595531" y="4238406"/>
              <a:ext cx="0" cy="710565"/>
            </a:xfrm>
            <a:custGeom>
              <a:avLst/>
              <a:gdLst/>
              <a:ahLst/>
              <a:cxnLst/>
              <a:rect l="l" t="t" r="r" b="b"/>
              <a:pathLst>
                <a:path h="710564">
                  <a:moveTo>
                    <a:pt x="0" y="71018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0" name="object 192"/>
            <p:cNvSpPr/>
            <p:nvPr/>
          </p:nvSpPr>
          <p:spPr>
            <a:xfrm>
              <a:off x="5878738" y="3980850"/>
              <a:ext cx="0" cy="527685"/>
            </a:xfrm>
            <a:custGeom>
              <a:avLst/>
              <a:gdLst/>
              <a:ahLst/>
              <a:cxnLst/>
              <a:rect l="l" t="t" r="r" b="b"/>
              <a:pathLst>
                <a:path h="527685">
                  <a:moveTo>
                    <a:pt x="0" y="527303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1" name="object 193"/>
            <p:cNvSpPr/>
            <p:nvPr/>
          </p:nvSpPr>
          <p:spPr>
            <a:xfrm>
              <a:off x="5912266" y="4026569"/>
              <a:ext cx="0" cy="457200"/>
            </a:xfrm>
            <a:custGeom>
              <a:avLst/>
              <a:gdLst/>
              <a:ahLst/>
              <a:cxnLst/>
              <a:rect l="l" t="t" r="r" b="b"/>
              <a:pathLst>
                <a:path h="457200">
                  <a:moveTo>
                    <a:pt x="0" y="457199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2" name="object 194"/>
            <p:cNvSpPr/>
            <p:nvPr/>
          </p:nvSpPr>
          <p:spPr>
            <a:xfrm>
              <a:off x="5945795" y="4072289"/>
              <a:ext cx="0" cy="387350"/>
            </a:xfrm>
            <a:custGeom>
              <a:avLst/>
              <a:gdLst/>
              <a:ahLst/>
              <a:cxnLst/>
              <a:rect l="l" t="t" r="r" b="b"/>
              <a:pathLst>
                <a:path h="387350">
                  <a:moveTo>
                    <a:pt x="0" y="38709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3" name="object 195"/>
            <p:cNvSpPr/>
            <p:nvPr/>
          </p:nvSpPr>
          <p:spPr>
            <a:xfrm>
              <a:off x="5979323" y="4118009"/>
              <a:ext cx="0" cy="317500"/>
            </a:xfrm>
            <a:custGeom>
              <a:avLst/>
              <a:gdLst/>
              <a:ahLst/>
              <a:cxnLst/>
              <a:rect l="l" t="t" r="r" b="b"/>
              <a:pathLst>
                <a:path h="317500">
                  <a:moveTo>
                    <a:pt x="0" y="316991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4" name="object 196"/>
            <p:cNvSpPr/>
            <p:nvPr/>
          </p:nvSpPr>
          <p:spPr>
            <a:xfrm>
              <a:off x="6014374" y="4163730"/>
              <a:ext cx="0" cy="247015"/>
            </a:xfrm>
            <a:custGeom>
              <a:avLst/>
              <a:gdLst/>
              <a:ahLst/>
              <a:cxnLst/>
              <a:rect l="l" t="t" r="r" b="b"/>
              <a:pathLst>
                <a:path h="247014">
                  <a:moveTo>
                    <a:pt x="0" y="246887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5" name="object 197"/>
            <p:cNvSpPr/>
            <p:nvPr/>
          </p:nvSpPr>
          <p:spPr>
            <a:xfrm>
              <a:off x="6047902" y="4209450"/>
              <a:ext cx="0" cy="177165"/>
            </a:xfrm>
            <a:custGeom>
              <a:avLst/>
              <a:gdLst/>
              <a:ahLst/>
              <a:cxnLst/>
              <a:rect l="l" t="t" r="r" b="b"/>
              <a:pathLst>
                <a:path h="177164">
                  <a:moveTo>
                    <a:pt x="0" y="176783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6" name="object 198"/>
            <p:cNvSpPr/>
            <p:nvPr/>
          </p:nvSpPr>
          <p:spPr>
            <a:xfrm>
              <a:off x="6081431" y="4255169"/>
              <a:ext cx="0" cy="106680"/>
            </a:xfrm>
            <a:custGeom>
              <a:avLst/>
              <a:gdLst/>
              <a:ahLst/>
              <a:cxnLst/>
              <a:rect l="l" t="t" r="r" b="b"/>
              <a:pathLst>
                <a:path h="106679">
                  <a:moveTo>
                    <a:pt x="0" y="10668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7" name="object 199"/>
            <p:cNvSpPr/>
            <p:nvPr/>
          </p:nvSpPr>
          <p:spPr>
            <a:xfrm>
              <a:off x="6114959" y="4302413"/>
              <a:ext cx="0" cy="35560"/>
            </a:xfrm>
            <a:custGeom>
              <a:avLst/>
              <a:gdLst/>
              <a:ahLst/>
              <a:cxnLst/>
              <a:rect l="l" t="t" r="r" b="b"/>
              <a:pathLst>
                <a:path h="35560">
                  <a:moveTo>
                    <a:pt x="0" y="35051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8" name="object 200"/>
            <p:cNvSpPr/>
            <p:nvPr/>
          </p:nvSpPr>
          <p:spPr>
            <a:xfrm>
              <a:off x="4213007" y="3560225"/>
              <a:ext cx="1945005" cy="1729739"/>
            </a:xfrm>
            <a:custGeom>
              <a:avLst/>
              <a:gdLst/>
              <a:ahLst/>
              <a:cxnLst/>
              <a:rect l="l" t="t" r="r" b="b"/>
              <a:pathLst>
                <a:path w="1945004" h="1729739">
                  <a:moveTo>
                    <a:pt x="618743" y="1729739"/>
                  </a:moveTo>
                  <a:lnTo>
                    <a:pt x="1944623" y="768095"/>
                  </a:lnTo>
                  <a:lnTo>
                    <a:pt x="1894331" y="760475"/>
                  </a:lnTo>
                  <a:lnTo>
                    <a:pt x="618743" y="1729739"/>
                  </a:lnTo>
                  <a:close/>
                </a:path>
                <a:path w="1945004" h="1729739">
                  <a:moveTo>
                    <a:pt x="1370075" y="48768"/>
                  </a:moveTo>
                  <a:lnTo>
                    <a:pt x="1894331" y="760475"/>
                  </a:lnTo>
                  <a:lnTo>
                    <a:pt x="1944623" y="768095"/>
                  </a:lnTo>
                  <a:lnTo>
                    <a:pt x="1370075" y="48768"/>
                  </a:lnTo>
                  <a:close/>
                </a:path>
                <a:path w="1945004" h="1729739">
                  <a:moveTo>
                    <a:pt x="1370075" y="48768"/>
                  </a:moveTo>
                  <a:lnTo>
                    <a:pt x="1944623" y="768095"/>
                  </a:lnTo>
                  <a:lnTo>
                    <a:pt x="1379219" y="0"/>
                  </a:lnTo>
                  <a:lnTo>
                    <a:pt x="1370075" y="48768"/>
                  </a:lnTo>
                  <a:close/>
                </a:path>
                <a:path w="1945004" h="1729739">
                  <a:moveTo>
                    <a:pt x="618743" y="1729739"/>
                  </a:moveTo>
                  <a:lnTo>
                    <a:pt x="1894331" y="760475"/>
                  </a:lnTo>
                  <a:lnTo>
                    <a:pt x="624839" y="1680972"/>
                  </a:lnTo>
                  <a:lnTo>
                    <a:pt x="618743" y="1729739"/>
                  </a:lnTo>
                  <a:close/>
                </a:path>
                <a:path w="1945004" h="1729739">
                  <a:moveTo>
                    <a:pt x="51815" y="917448"/>
                  </a:moveTo>
                  <a:lnTo>
                    <a:pt x="1370075" y="48768"/>
                  </a:lnTo>
                  <a:lnTo>
                    <a:pt x="1379219" y="0"/>
                  </a:lnTo>
                  <a:lnTo>
                    <a:pt x="51815" y="917448"/>
                  </a:lnTo>
                  <a:close/>
                </a:path>
                <a:path w="1945004" h="1729739">
                  <a:moveTo>
                    <a:pt x="0" y="908303"/>
                  </a:moveTo>
                  <a:lnTo>
                    <a:pt x="51815" y="917448"/>
                  </a:lnTo>
                  <a:lnTo>
                    <a:pt x="1379219" y="0"/>
                  </a:lnTo>
                  <a:lnTo>
                    <a:pt x="0" y="908303"/>
                  </a:lnTo>
                  <a:close/>
                </a:path>
                <a:path w="1945004" h="1729739">
                  <a:moveTo>
                    <a:pt x="0" y="908303"/>
                  </a:moveTo>
                  <a:lnTo>
                    <a:pt x="618743" y="1729739"/>
                  </a:lnTo>
                  <a:lnTo>
                    <a:pt x="624839" y="1680972"/>
                  </a:lnTo>
                  <a:lnTo>
                    <a:pt x="0" y="908303"/>
                  </a:lnTo>
                  <a:close/>
                </a:path>
                <a:path w="1945004" h="1729739">
                  <a:moveTo>
                    <a:pt x="0" y="908303"/>
                  </a:moveTo>
                  <a:lnTo>
                    <a:pt x="624839" y="1680972"/>
                  </a:lnTo>
                  <a:lnTo>
                    <a:pt x="51815" y="917448"/>
                  </a:lnTo>
                  <a:lnTo>
                    <a:pt x="0" y="908303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9" name="object 201"/>
            <p:cNvSpPr/>
            <p:nvPr/>
          </p:nvSpPr>
          <p:spPr>
            <a:xfrm>
              <a:off x="4831750" y="4320701"/>
              <a:ext cx="1275715" cy="969644"/>
            </a:xfrm>
            <a:custGeom>
              <a:avLst/>
              <a:gdLst/>
              <a:ahLst/>
              <a:cxnLst/>
              <a:rect l="l" t="t" r="r" b="b"/>
              <a:pathLst>
                <a:path w="1275715" h="969645">
                  <a:moveTo>
                    <a:pt x="6096" y="920496"/>
                  </a:moveTo>
                  <a:lnTo>
                    <a:pt x="0" y="969264"/>
                  </a:lnTo>
                  <a:lnTo>
                    <a:pt x="1275588" y="0"/>
                  </a:lnTo>
                  <a:lnTo>
                    <a:pt x="6096" y="920496"/>
                  </a:lnTo>
                  <a:close/>
                </a:path>
              </a:pathLst>
            </a:custGeom>
            <a:ln w="3175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0" name="object 202"/>
            <p:cNvSpPr/>
            <p:nvPr/>
          </p:nvSpPr>
          <p:spPr>
            <a:xfrm>
              <a:off x="4831750" y="4320701"/>
              <a:ext cx="1325880" cy="969644"/>
            </a:xfrm>
            <a:custGeom>
              <a:avLst/>
              <a:gdLst/>
              <a:ahLst/>
              <a:cxnLst/>
              <a:rect l="l" t="t" r="r" b="b"/>
              <a:pathLst>
                <a:path w="1325879" h="969645">
                  <a:moveTo>
                    <a:pt x="0" y="969264"/>
                  </a:moveTo>
                  <a:lnTo>
                    <a:pt x="1275588" y="0"/>
                  </a:lnTo>
                  <a:lnTo>
                    <a:pt x="1325880" y="7619"/>
                  </a:lnTo>
                  <a:lnTo>
                    <a:pt x="0" y="969264"/>
                  </a:lnTo>
                  <a:close/>
                </a:path>
              </a:pathLst>
            </a:custGeom>
            <a:ln w="3175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1" name="object 203"/>
            <p:cNvSpPr/>
            <p:nvPr/>
          </p:nvSpPr>
          <p:spPr>
            <a:xfrm>
              <a:off x="5583083" y="3608994"/>
              <a:ext cx="574675" cy="719455"/>
            </a:xfrm>
            <a:custGeom>
              <a:avLst/>
              <a:gdLst/>
              <a:ahLst/>
              <a:cxnLst/>
              <a:rect l="l" t="t" r="r" b="b"/>
              <a:pathLst>
                <a:path w="574675" h="719454">
                  <a:moveTo>
                    <a:pt x="524256" y="711707"/>
                  </a:moveTo>
                  <a:lnTo>
                    <a:pt x="574548" y="719327"/>
                  </a:lnTo>
                  <a:lnTo>
                    <a:pt x="0" y="0"/>
                  </a:lnTo>
                  <a:lnTo>
                    <a:pt x="524256" y="711707"/>
                  </a:lnTo>
                  <a:close/>
                </a:path>
              </a:pathLst>
            </a:custGeom>
            <a:ln w="3175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2" name="object 204"/>
            <p:cNvSpPr/>
            <p:nvPr/>
          </p:nvSpPr>
          <p:spPr>
            <a:xfrm>
              <a:off x="5583083" y="3560225"/>
              <a:ext cx="574675" cy="768350"/>
            </a:xfrm>
            <a:custGeom>
              <a:avLst/>
              <a:gdLst/>
              <a:ahLst/>
              <a:cxnLst/>
              <a:rect l="l" t="t" r="r" b="b"/>
              <a:pathLst>
                <a:path w="574675" h="768350">
                  <a:moveTo>
                    <a:pt x="574548" y="768095"/>
                  </a:moveTo>
                  <a:lnTo>
                    <a:pt x="0" y="48768"/>
                  </a:lnTo>
                  <a:lnTo>
                    <a:pt x="9144" y="0"/>
                  </a:lnTo>
                  <a:lnTo>
                    <a:pt x="574548" y="768095"/>
                  </a:lnTo>
                  <a:close/>
                </a:path>
              </a:pathLst>
            </a:custGeom>
            <a:ln w="3175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3" name="object 205"/>
            <p:cNvSpPr/>
            <p:nvPr/>
          </p:nvSpPr>
          <p:spPr>
            <a:xfrm>
              <a:off x="4264823" y="3560225"/>
              <a:ext cx="1327785" cy="917575"/>
            </a:xfrm>
            <a:custGeom>
              <a:avLst/>
              <a:gdLst/>
              <a:ahLst/>
              <a:cxnLst/>
              <a:rect l="l" t="t" r="r" b="b"/>
              <a:pathLst>
                <a:path w="1327784" h="917575">
                  <a:moveTo>
                    <a:pt x="1318260" y="48768"/>
                  </a:moveTo>
                  <a:lnTo>
                    <a:pt x="1327404" y="0"/>
                  </a:lnTo>
                  <a:lnTo>
                    <a:pt x="0" y="917448"/>
                  </a:lnTo>
                  <a:lnTo>
                    <a:pt x="1318260" y="48768"/>
                  </a:lnTo>
                  <a:close/>
                </a:path>
              </a:pathLst>
            </a:custGeom>
            <a:ln w="3175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4" name="object 206"/>
            <p:cNvSpPr/>
            <p:nvPr/>
          </p:nvSpPr>
          <p:spPr>
            <a:xfrm>
              <a:off x="4213007" y="3560225"/>
              <a:ext cx="1379220" cy="917575"/>
            </a:xfrm>
            <a:custGeom>
              <a:avLst/>
              <a:gdLst/>
              <a:ahLst/>
              <a:cxnLst/>
              <a:rect l="l" t="t" r="r" b="b"/>
              <a:pathLst>
                <a:path w="1379220" h="917575">
                  <a:moveTo>
                    <a:pt x="1379219" y="0"/>
                  </a:moveTo>
                  <a:lnTo>
                    <a:pt x="51815" y="917448"/>
                  </a:lnTo>
                  <a:lnTo>
                    <a:pt x="0" y="908303"/>
                  </a:lnTo>
                  <a:lnTo>
                    <a:pt x="1379219" y="0"/>
                  </a:lnTo>
                  <a:close/>
                </a:path>
              </a:pathLst>
            </a:custGeom>
            <a:ln w="3175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5" name="object 207"/>
            <p:cNvSpPr/>
            <p:nvPr/>
          </p:nvSpPr>
          <p:spPr>
            <a:xfrm>
              <a:off x="4213007" y="4468530"/>
              <a:ext cx="624840" cy="772795"/>
            </a:xfrm>
            <a:custGeom>
              <a:avLst/>
              <a:gdLst/>
              <a:ahLst/>
              <a:cxnLst/>
              <a:rect l="l" t="t" r="r" b="b"/>
              <a:pathLst>
                <a:path w="624840" h="772795">
                  <a:moveTo>
                    <a:pt x="51815" y="9144"/>
                  </a:moveTo>
                  <a:lnTo>
                    <a:pt x="0" y="0"/>
                  </a:lnTo>
                  <a:lnTo>
                    <a:pt x="624839" y="772668"/>
                  </a:lnTo>
                  <a:lnTo>
                    <a:pt x="51815" y="9144"/>
                  </a:lnTo>
                  <a:close/>
                </a:path>
              </a:pathLst>
            </a:custGeom>
            <a:ln w="3175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6" name="object 208"/>
            <p:cNvSpPr/>
            <p:nvPr/>
          </p:nvSpPr>
          <p:spPr>
            <a:xfrm>
              <a:off x="4213007" y="4468530"/>
              <a:ext cx="624840" cy="821690"/>
            </a:xfrm>
            <a:custGeom>
              <a:avLst/>
              <a:gdLst/>
              <a:ahLst/>
              <a:cxnLst/>
              <a:rect l="l" t="t" r="r" b="b"/>
              <a:pathLst>
                <a:path w="624840" h="821689">
                  <a:moveTo>
                    <a:pt x="0" y="0"/>
                  </a:moveTo>
                  <a:lnTo>
                    <a:pt x="624839" y="772668"/>
                  </a:lnTo>
                  <a:lnTo>
                    <a:pt x="618743" y="821436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7" name="object 398"/>
            <p:cNvSpPr/>
            <p:nvPr/>
          </p:nvSpPr>
          <p:spPr>
            <a:xfrm>
              <a:off x="4397411" y="4620930"/>
              <a:ext cx="36830" cy="22860"/>
            </a:xfrm>
            <a:custGeom>
              <a:avLst/>
              <a:gdLst/>
              <a:ahLst/>
              <a:cxnLst/>
              <a:rect l="l" t="t" r="r" b="b"/>
              <a:pathLst>
                <a:path w="36829" h="22860">
                  <a:moveTo>
                    <a:pt x="0" y="22860"/>
                  </a:moveTo>
                  <a:lnTo>
                    <a:pt x="36575" y="0"/>
                  </a:lnTo>
                </a:path>
              </a:pathLst>
            </a:custGeom>
            <a:ln w="3175">
              <a:solidFill>
                <a:srgbClr val="76767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8" name="Прямоугольник 137">
            <a:extLst>
              <a:ext uri="{FF2B5EF4-FFF2-40B4-BE49-F238E27FC236}">
                <a16:creationId xmlns:a16="http://schemas.microsoft.com/office/drawing/2014/main" id="{78A5C5B0-A0AB-49B8-AE69-9A7661B854D7}"/>
              </a:ext>
            </a:extLst>
          </p:cNvPr>
          <p:cNvSpPr/>
          <p:nvPr/>
        </p:nvSpPr>
        <p:spPr>
          <a:xfrm>
            <a:off x="181567" y="781279"/>
            <a:ext cx="10276907" cy="229201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defPPr>
              <a:defRPr lang="ru-RU"/>
            </a:defPPr>
            <a:lvl1pPr marL="0" algn="l" defTabSz="91407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034" algn="l" defTabSz="91407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070" algn="l" defTabSz="91407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106" algn="l" defTabSz="91407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140" algn="l" defTabSz="91407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176" algn="l" defTabSz="91407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211" algn="l" defTabSz="91407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246" algn="l" defTabSz="91407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281" algn="l" defTabSz="91407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4000"/>
              </a:lnSpc>
              <a:spcAft>
                <a:spcPts val="339"/>
              </a:spcAft>
            </a:pPr>
            <a:r>
              <a:rPr lang="ru-RU" sz="125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Благоустраиваемая </a:t>
            </a:r>
            <a:r>
              <a:rPr lang="ru-RU" sz="12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территория расположена в непосредственной близости к </a:t>
            </a:r>
            <a:r>
              <a:rPr lang="ru-RU" sz="125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реновационной</a:t>
            </a:r>
            <a:r>
              <a:rPr lang="ru-RU" sz="12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площадке</a:t>
            </a:r>
            <a:r>
              <a:rPr lang="ru-RU" sz="12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 адресу: </a:t>
            </a:r>
            <a:r>
              <a:rPr lang="ru-RU" sz="125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п.Шишкин</a:t>
            </a:r>
            <a:r>
              <a:rPr lang="ru-RU" sz="12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Лес, </a:t>
            </a:r>
            <a:r>
              <a:rPr lang="ru-RU" sz="125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влд</a:t>
            </a:r>
            <a:r>
              <a:rPr lang="ru-RU" sz="12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9 к. 1.</a:t>
            </a:r>
          </a:p>
          <a:p>
            <a:pPr>
              <a:lnSpc>
                <a:spcPct val="114000"/>
              </a:lnSpc>
              <a:spcAft>
                <a:spcPts val="339"/>
              </a:spcAft>
            </a:pPr>
            <a:endParaRPr lang="ru-RU" sz="800" dirty="0">
              <a:solidFill>
                <a:prstClr val="black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39" name="Прямая соединительная линия 138"/>
          <p:cNvCxnSpPr/>
          <p:nvPr/>
        </p:nvCxnSpPr>
        <p:spPr>
          <a:xfrm flipV="1">
            <a:off x="3688717" y="4715941"/>
            <a:ext cx="901794" cy="432048"/>
          </a:xfrm>
          <a:prstGeom prst="line">
            <a:avLst/>
          </a:prstGeom>
          <a:ln w="28575">
            <a:solidFill>
              <a:srgbClr val="A2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029349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161330" y="827509"/>
            <a:ext cx="10369152" cy="6408712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943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4190" y="60736"/>
            <a:ext cx="530965" cy="629194"/>
          </a:xfrm>
          <a:prstGeom prst="rect">
            <a:avLst/>
          </a:prstGeom>
        </p:spPr>
      </p:pic>
      <p:sp>
        <p:nvSpPr>
          <p:cNvPr id="6" name="Заголовок 1"/>
          <p:cNvSpPr>
            <a:spLocks noGrp="1"/>
          </p:cNvSpPr>
          <p:nvPr/>
        </p:nvSpPr>
        <p:spPr>
          <a:xfrm>
            <a:off x="9527874" y="20057"/>
            <a:ext cx="1078044" cy="68639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4"/>
                </a:solidFill>
                <a:latin typeface="Arial Narrow" panose="020B0606020202030204" pitchFamily="34" charset="0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</a:pPr>
            <a:r>
              <a:rPr lang="ru-RU" sz="1200" b="0" dirty="0">
                <a:solidFill>
                  <a:schemeClr val="tx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КОМПЛЕКС ГОРОДСКОГО</a:t>
            </a:r>
          </a:p>
          <a:p>
            <a:pPr>
              <a:lnSpc>
                <a:spcPct val="80000"/>
              </a:lnSpc>
            </a:pPr>
            <a:r>
              <a:rPr lang="ru-RU" sz="1200" b="0" dirty="0">
                <a:solidFill>
                  <a:schemeClr val="tx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ХОЗЯЙСТВА МОСКВЫ</a:t>
            </a:r>
            <a:endParaRPr lang="ru-RU" sz="1100" b="0" dirty="0">
              <a:solidFill>
                <a:schemeClr val="tx1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61330" y="179438"/>
            <a:ext cx="8640960" cy="68639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943"/>
          </a:p>
        </p:txBody>
      </p:sp>
      <p:sp>
        <p:nvSpPr>
          <p:cNvPr id="8" name="Заголовок 1"/>
          <p:cNvSpPr>
            <a:spLocks noGrp="1"/>
          </p:cNvSpPr>
          <p:nvPr/>
        </p:nvSpPr>
        <p:spPr>
          <a:xfrm>
            <a:off x="233338" y="179437"/>
            <a:ext cx="8568952" cy="62048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4"/>
                </a:solidFill>
                <a:latin typeface="Arial Narrow" panose="020B0606020202030204" pitchFamily="34" charset="0"/>
                <a:ea typeface="+mj-ea"/>
                <a:cs typeface="+mj-cs"/>
              </a:defRPr>
            </a:lvl1pPr>
          </a:lstStyle>
          <a:p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Графическое изображение </a:t>
            </a:r>
            <a:r>
              <a:rPr lang="ru-RU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лыжнороллерной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трассы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C:\Users\User\Desktop\Презентация Пешеходная зона 2020год\Рисунок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172" y="865831"/>
            <a:ext cx="7113394" cy="6370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C191FF0D-D30D-4458-8F54-865B1EFC77FF}"/>
              </a:ext>
            </a:extLst>
          </p:cNvPr>
          <p:cNvSpPr>
            <a:spLocks noGrp="1"/>
          </p:cNvSpPr>
          <p:nvPr/>
        </p:nvSpPr>
        <p:spPr>
          <a:xfrm>
            <a:off x="7396018" y="1331565"/>
            <a:ext cx="3096344" cy="1944216"/>
          </a:xfrm>
          <a:prstGeom prst="rect">
            <a:avLst/>
          </a:prstGeom>
        </p:spPr>
        <p:txBody>
          <a:bodyPr vert="horz" lIns="61962" tIns="30982" rIns="61962" bIns="30982" rtlCol="0" anchor="ctr">
            <a:noAutofit/>
          </a:bodyPr>
          <a:lstStyle>
            <a:defPPr>
              <a:defRPr lang="ru-RU"/>
            </a:defPPr>
            <a:lvl1pPr marL="0" algn="l" defTabSz="91407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034" algn="l" defTabSz="91407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070" algn="l" defTabSz="91407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106" algn="l" defTabSz="91407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140" algn="l" defTabSz="91407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176" algn="l" defTabSz="91407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211" algn="l" defTabSz="91407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246" algn="l" defTabSz="91407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281" algn="l" defTabSz="91407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just"/>
            <a:r>
              <a:rPr lang="ru-RU" sz="13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Лыжнороллерная</a:t>
            </a:r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трасса общей площадью 6 000 кв.м выполнена 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 </a:t>
            </a:r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цветного асфальтового покрытия.</a:t>
            </a:r>
          </a:p>
          <a:p>
            <a:pPr lvl="0"/>
            <a:endParaRPr lang="en-US" sz="13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>
              <a:buFontTx/>
              <a:buChar char="-"/>
            </a:pPr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Протяженность трассы - 1 715 </a:t>
            </a:r>
            <a:r>
              <a:rPr lang="ru-RU" sz="13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п.м</a:t>
            </a:r>
            <a:endParaRPr lang="ru-RU" sz="13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>
              <a:buFontTx/>
              <a:buChar char="-"/>
            </a:pPr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Ширина - 3,5 м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2" name="Picture 4" descr="C:\Users\User\Desktop\Презентация Пешеходная зона 2020год\Безымянный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8692" y="3851845"/>
            <a:ext cx="3109568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8231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161330" y="676325"/>
            <a:ext cx="10369152" cy="6408712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943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4190" y="60736"/>
            <a:ext cx="530965" cy="629194"/>
          </a:xfrm>
          <a:prstGeom prst="rect">
            <a:avLst/>
          </a:prstGeom>
        </p:spPr>
      </p:pic>
      <p:sp>
        <p:nvSpPr>
          <p:cNvPr id="6" name="Заголовок 1"/>
          <p:cNvSpPr>
            <a:spLocks noGrp="1"/>
          </p:cNvSpPr>
          <p:nvPr/>
        </p:nvSpPr>
        <p:spPr>
          <a:xfrm>
            <a:off x="9527874" y="20057"/>
            <a:ext cx="1078044" cy="68639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4"/>
                </a:solidFill>
                <a:latin typeface="Arial Narrow" panose="020B0606020202030204" pitchFamily="34" charset="0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</a:pPr>
            <a:r>
              <a:rPr lang="ru-RU" sz="1200" b="0" dirty="0">
                <a:solidFill>
                  <a:schemeClr val="tx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КОМПЛЕКС ГОРОДСКОГО</a:t>
            </a:r>
          </a:p>
          <a:p>
            <a:pPr>
              <a:lnSpc>
                <a:spcPct val="80000"/>
              </a:lnSpc>
            </a:pPr>
            <a:r>
              <a:rPr lang="ru-RU" sz="1200" b="0" dirty="0">
                <a:solidFill>
                  <a:schemeClr val="tx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ХОЗЯЙСТВА МОСКВЫ</a:t>
            </a:r>
            <a:endParaRPr lang="ru-RU" sz="1100" b="0" dirty="0">
              <a:solidFill>
                <a:schemeClr val="tx1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44290" y="226920"/>
            <a:ext cx="8640960" cy="60054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943"/>
          </a:p>
        </p:txBody>
      </p:sp>
      <p:sp>
        <p:nvSpPr>
          <p:cNvPr id="8" name="Заголовок 1"/>
          <p:cNvSpPr>
            <a:spLocks noGrp="1"/>
          </p:cNvSpPr>
          <p:nvPr/>
        </p:nvSpPr>
        <p:spPr>
          <a:xfrm>
            <a:off x="233338" y="179437"/>
            <a:ext cx="8551912" cy="605814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4"/>
                </a:solidFill>
                <a:latin typeface="Arial Narrow" panose="020B0606020202030204" pitchFamily="34" charset="0"/>
                <a:ea typeface="+mj-ea"/>
                <a:cs typeface="+mj-cs"/>
              </a:defRPr>
            </a:lvl1pPr>
          </a:lstStyle>
          <a:p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Графическое изображение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прогулочного маршрута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C:\Users\User\Desktop\Презентация Пешеходная зона 2020год\Рисунок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8751" y="827461"/>
            <a:ext cx="6552728" cy="6405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C191FF0D-D30D-4458-8F54-865B1EFC77FF}"/>
              </a:ext>
            </a:extLst>
          </p:cNvPr>
          <p:cNvSpPr>
            <a:spLocks noGrp="1"/>
          </p:cNvSpPr>
          <p:nvPr/>
        </p:nvSpPr>
        <p:spPr>
          <a:xfrm>
            <a:off x="205066" y="1115541"/>
            <a:ext cx="3456384" cy="1152128"/>
          </a:xfrm>
          <a:prstGeom prst="rect">
            <a:avLst/>
          </a:prstGeom>
        </p:spPr>
        <p:txBody>
          <a:bodyPr vert="horz" lIns="61962" tIns="30982" rIns="61962" bIns="30982" rtlCol="0" anchor="ctr">
            <a:noAutofit/>
          </a:bodyPr>
          <a:lstStyle>
            <a:defPPr>
              <a:defRPr lang="ru-RU"/>
            </a:defPPr>
            <a:lvl1pPr marL="0" algn="l" defTabSz="91407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034" algn="l" defTabSz="91407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070" algn="l" defTabSz="91407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106" algn="l" defTabSz="91407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140" algn="l" defTabSz="91407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176" algn="l" defTabSz="91407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211" algn="l" defTabSz="91407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246" algn="l" defTabSz="91407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281" algn="l" defTabSz="91407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just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Прогулочная зона общей площадью 7 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00 кв.м выполнена 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 </a:t>
            </a:r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асфальтового покрытия.</a:t>
            </a:r>
          </a:p>
          <a:p>
            <a:pPr lvl="0"/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>
              <a:buFontTx/>
              <a:buChar char="-"/>
            </a:pPr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Протяженность - 2 000 </a:t>
            </a:r>
            <a:r>
              <a:rPr lang="ru-RU" sz="13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п.м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>
              <a:buFontTx/>
              <a:buChar char="-"/>
            </a:pPr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Ширина - 3 м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Заголовок 1">
            <a:extLst>
              <a:ext uri="{FF2B5EF4-FFF2-40B4-BE49-F238E27FC236}">
                <a16:creationId xmlns:a16="http://schemas.microsoft.com/office/drawing/2014/main" id="{C191FF0D-D30D-4458-8F54-865B1EFC77FF}"/>
              </a:ext>
            </a:extLst>
          </p:cNvPr>
          <p:cNvSpPr>
            <a:spLocks noGrp="1"/>
          </p:cNvSpPr>
          <p:nvPr/>
        </p:nvSpPr>
        <p:spPr>
          <a:xfrm>
            <a:off x="233338" y="5936582"/>
            <a:ext cx="3456384" cy="1011607"/>
          </a:xfrm>
          <a:prstGeom prst="rect">
            <a:avLst/>
          </a:prstGeom>
        </p:spPr>
        <p:txBody>
          <a:bodyPr vert="horz" lIns="61962" tIns="30982" rIns="61962" bIns="30982" rtlCol="0" anchor="ctr">
            <a:noAutofit/>
          </a:bodyPr>
          <a:lstStyle>
            <a:defPPr>
              <a:defRPr lang="ru-RU"/>
            </a:defPPr>
            <a:lvl1pPr marL="0" algn="l" defTabSz="91407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034" algn="l" defTabSz="91407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070" algn="l" defTabSz="91407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106" algn="l" defTabSz="91407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140" algn="l" defTabSz="91407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176" algn="l" defTabSz="91407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211" algn="l" defTabSz="91407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246" algn="l" defTabSz="91407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281" algn="l" defTabSz="91407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just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Данная зона оборудована 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безопасными пешеходными маршрутами </a:t>
            </a:r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учетом основных транзитных направлений и точек </a:t>
            </a:r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притяжения.</a:t>
            </a:r>
            <a:endParaRPr lang="ru-RU" sz="13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5" name="Picture 3" descr="C:\Users\User\Desktop\Презентация Пешеходная зона 2020год\1428608202_0031d1c511a5458fe13eb28f767952790084c62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306" y="2555701"/>
            <a:ext cx="4032448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92851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161330" y="827509"/>
            <a:ext cx="10369152" cy="6408712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943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4190" y="60736"/>
            <a:ext cx="530965" cy="629194"/>
          </a:xfrm>
          <a:prstGeom prst="rect">
            <a:avLst/>
          </a:prstGeom>
        </p:spPr>
      </p:pic>
      <p:sp>
        <p:nvSpPr>
          <p:cNvPr id="6" name="Заголовок 1"/>
          <p:cNvSpPr>
            <a:spLocks noGrp="1"/>
          </p:cNvSpPr>
          <p:nvPr/>
        </p:nvSpPr>
        <p:spPr>
          <a:xfrm>
            <a:off x="9527874" y="20057"/>
            <a:ext cx="1078044" cy="68639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4"/>
                </a:solidFill>
                <a:latin typeface="Arial Narrow" panose="020B0606020202030204" pitchFamily="34" charset="0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</a:pPr>
            <a:r>
              <a:rPr lang="ru-RU" sz="1200" b="0" dirty="0">
                <a:solidFill>
                  <a:schemeClr val="tx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КОМПЛЕКС ГОРОДСКОГО</a:t>
            </a:r>
          </a:p>
          <a:p>
            <a:pPr>
              <a:lnSpc>
                <a:spcPct val="80000"/>
              </a:lnSpc>
            </a:pPr>
            <a:r>
              <a:rPr lang="ru-RU" sz="1200" b="0" dirty="0">
                <a:solidFill>
                  <a:schemeClr val="tx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ХОЗЯЙСТВА МОСКВЫ</a:t>
            </a:r>
            <a:endParaRPr lang="ru-RU" sz="1100" b="0" dirty="0">
              <a:solidFill>
                <a:schemeClr val="tx1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54123" y="179437"/>
            <a:ext cx="8640960" cy="64807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ПАМП ТРЕК </a:t>
            </a:r>
            <a:endPara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Заголовок 1"/>
          <p:cNvSpPr>
            <a:spLocks noGrp="1"/>
          </p:cNvSpPr>
          <p:nvPr/>
        </p:nvSpPr>
        <p:spPr>
          <a:xfrm>
            <a:off x="233337" y="179436"/>
            <a:ext cx="8561745" cy="57928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4"/>
                </a:solidFill>
                <a:latin typeface="Arial Narrow" panose="020B0606020202030204" pitchFamily="34" charset="0"/>
                <a:ea typeface="+mj-ea"/>
                <a:cs typeface="+mj-cs"/>
              </a:defRPr>
            </a:lvl1pPr>
          </a:lstStyle>
          <a:p>
            <a:endParaRPr lang="ru-RU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99" name="Picture 3" descr="C:\Users\User\Desktop\Презентация Пешеходная зона 2020год\Рисунок5 — копия (2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346" y="2107142"/>
            <a:ext cx="3781417" cy="3147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User\Desktop\Презентация Пешеходная зона 2020год\Рисунок5 — копия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0493" y="4267490"/>
            <a:ext cx="3891707" cy="2855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Заголовок 1">
            <a:extLst>
              <a:ext uri="{FF2B5EF4-FFF2-40B4-BE49-F238E27FC236}">
                <a16:creationId xmlns:a16="http://schemas.microsoft.com/office/drawing/2014/main" id="{C191FF0D-D30D-4458-8F54-865B1EFC77FF}"/>
              </a:ext>
            </a:extLst>
          </p:cNvPr>
          <p:cNvSpPr>
            <a:spLocks noGrp="1"/>
          </p:cNvSpPr>
          <p:nvPr/>
        </p:nvSpPr>
        <p:spPr>
          <a:xfrm>
            <a:off x="305346" y="971525"/>
            <a:ext cx="3456384" cy="991601"/>
          </a:xfrm>
          <a:prstGeom prst="rect">
            <a:avLst/>
          </a:prstGeom>
        </p:spPr>
        <p:txBody>
          <a:bodyPr vert="horz" lIns="61962" tIns="30982" rIns="61962" bIns="30982" rtlCol="0" anchor="ctr">
            <a:noAutofit/>
          </a:bodyPr>
          <a:lstStyle>
            <a:defPPr>
              <a:defRPr lang="ru-RU"/>
            </a:defPPr>
            <a:lvl1pPr marL="0" algn="l" defTabSz="91407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034" algn="l" defTabSz="91407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070" algn="l" defTabSz="91407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106" algn="l" defTabSz="91407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140" algn="l" defTabSz="91407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176" algn="l" defTabSz="91407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211" algn="l" defTabSz="91407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246" algn="l" defTabSz="91407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281" algn="l" defTabSz="91407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just"/>
            <a:endParaRPr lang="ru-RU" sz="13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Памп трек - популярный спортивный объект современной городской инфраструктуры, трасса с перекатами и поворотами для езды на велосипедах,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скейтах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роликах и самокатах. </a:t>
            </a:r>
          </a:p>
          <a:p>
            <a:pPr lvl="0" algn="just"/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1" name="Picture 5" descr="C:\Users\User\Desktop\Презентация Пешеходная зона 2020год\Рисунок5 — копия (3)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7834" y="971525"/>
            <a:ext cx="5674366" cy="2271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Заголовок 1">
            <a:extLst>
              <a:ext uri="{FF2B5EF4-FFF2-40B4-BE49-F238E27FC236}">
                <a16:creationId xmlns:a16="http://schemas.microsoft.com/office/drawing/2014/main" id="{C191FF0D-D30D-4458-8F54-865B1EFC77FF}"/>
              </a:ext>
            </a:extLst>
          </p:cNvPr>
          <p:cNvSpPr>
            <a:spLocks noGrp="1"/>
          </p:cNvSpPr>
          <p:nvPr/>
        </p:nvSpPr>
        <p:spPr>
          <a:xfrm>
            <a:off x="2465586" y="5868069"/>
            <a:ext cx="3790136" cy="504056"/>
          </a:xfrm>
          <a:prstGeom prst="rect">
            <a:avLst/>
          </a:prstGeom>
        </p:spPr>
        <p:txBody>
          <a:bodyPr vert="horz" lIns="61962" tIns="30982" rIns="61962" bIns="30982" rtlCol="0" anchor="ctr">
            <a:noAutofit/>
          </a:bodyPr>
          <a:lstStyle>
            <a:defPPr>
              <a:defRPr lang="ru-RU"/>
            </a:defPPr>
            <a:lvl1pPr marL="0" algn="l" defTabSz="91407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034" algn="l" defTabSz="91407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070" algn="l" defTabSz="91407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106" algn="l" defTabSz="91407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140" algn="l" defTabSz="91407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176" algn="l" defTabSz="91407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211" algn="l" defTabSz="91407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246" algn="l" defTabSz="91407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281" algn="l" defTabSz="91407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just"/>
            <a:endParaRPr lang="ru-RU" sz="13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Специализированная трасса выглядит как арт объект. 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Заголовок 1">
            <a:extLst>
              <a:ext uri="{FF2B5EF4-FFF2-40B4-BE49-F238E27FC236}">
                <a16:creationId xmlns:a16="http://schemas.microsoft.com/office/drawing/2014/main" id="{C191FF0D-D30D-4458-8F54-865B1EFC77FF}"/>
              </a:ext>
            </a:extLst>
          </p:cNvPr>
          <p:cNvSpPr>
            <a:spLocks noGrp="1"/>
          </p:cNvSpPr>
          <p:nvPr/>
        </p:nvSpPr>
        <p:spPr>
          <a:xfrm>
            <a:off x="4652983" y="3260012"/>
            <a:ext cx="5764068" cy="1030382"/>
          </a:xfrm>
          <a:prstGeom prst="rect">
            <a:avLst/>
          </a:prstGeom>
        </p:spPr>
        <p:txBody>
          <a:bodyPr vert="horz" lIns="61962" tIns="30982" rIns="61962" bIns="30982" rtlCol="0" anchor="ctr">
            <a:noAutofit/>
          </a:bodyPr>
          <a:lstStyle>
            <a:defPPr>
              <a:defRPr lang="ru-RU"/>
            </a:defPPr>
            <a:lvl1pPr marL="0" algn="l" defTabSz="91407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034" algn="l" defTabSz="91407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070" algn="l" defTabSz="91407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106" algn="l" defTabSz="91407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140" algn="l" defTabSz="91407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176" algn="l" defTabSz="91407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211" algn="l" defTabSz="91407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246" algn="l" defTabSz="91407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281" algn="l" defTabSz="91407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just"/>
            <a:endParaRPr lang="ru-RU" sz="13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Данным спортивным сооружением будут пользоваться не только спортсмены и молодежь, но будут приходить и смотреть на катание жители города. Данное направление формирует у молодежи силу воли, внимание, выдержку, координацию и уверенность в себе.</a:t>
            </a:r>
          </a:p>
          <a:p>
            <a:pPr lvl="0" algn="just"/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02944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4190" y="60736"/>
            <a:ext cx="530965" cy="629194"/>
          </a:xfrm>
          <a:prstGeom prst="rect">
            <a:avLst/>
          </a:prstGeom>
        </p:spPr>
      </p:pic>
      <p:sp>
        <p:nvSpPr>
          <p:cNvPr id="8" name="Заголовок 1"/>
          <p:cNvSpPr>
            <a:spLocks noGrp="1"/>
          </p:cNvSpPr>
          <p:nvPr/>
        </p:nvSpPr>
        <p:spPr>
          <a:xfrm>
            <a:off x="9527874" y="20057"/>
            <a:ext cx="1078044" cy="68639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4"/>
                </a:solidFill>
                <a:latin typeface="Arial Narrow" panose="020B0606020202030204" pitchFamily="34" charset="0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</a:pPr>
            <a:r>
              <a:rPr lang="ru-RU" sz="1200" b="0" dirty="0">
                <a:solidFill>
                  <a:schemeClr val="tx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КОМПЛЕКС ГОРОДСКОГО</a:t>
            </a:r>
          </a:p>
          <a:p>
            <a:pPr>
              <a:lnSpc>
                <a:spcPct val="80000"/>
              </a:lnSpc>
            </a:pPr>
            <a:r>
              <a:rPr lang="ru-RU" sz="1200" b="0" dirty="0">
                <a:solidFill>
                  <a:schemeClr val="tx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ХОЗЯЙСТВА МОСКВЫ</a:t>
            </a:r>
            <a:endParaRPr lang="ru-RU" sz="1100" b="0" dirty="0">
              <a:solidFill>
                <a:schemeClr val="tx1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23" name="Заголовок 1">
            <a:extLst>
              <a:ext uri="{FF2B5EF4-FFF2-40B4-BE49-F238E27FC236}">
                <a16:creationId xmlns:a16="http://schemas.microsoft.com/office/drawing/2014/main" id="{C191FF0D-D30D-4458-8F54-865B1EFC77FF}"/>
              </a:ext>
            </a:extLst>
          </p:cNvPr>
          <p:cNvSpPr>
            <a:spLocks noGrp="1"/>
          </p:cNvSpPr>
          <p:nvPr/>
        </p:nvSpPr>
        <p:spPr>
          <a:xfrm>
            <a:off x="2671195" y="3059757"/>
            <a:ext cx="3790136" cy="504056"/>
          </a:xfrm>
          <a:prstGeom prst="rect">
            <a:avLst/>
          </a:prstGeom>
        </p:spPr>
        <p:txBody>
          <a:bodyPr vert="horz" lIns="61962" tIns="30982" rIns="61962" bIns="30982" rtlCol="0" anchor="ctr">
            <a:noAutofit/>
          </a:bodyPr>
          <a:lstStyle>
            <a:defPPr>
              <a:defRPr lang="ru-RU"/>
            </a:defPPr>
            <a:lvl1pPr marL="0" algn="l" defTabSz="91407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034" algn="l" defTabSz="91407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070" algn="l" defTabSz="91407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106" algn="l" defTabSz="91407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140" algn="l" defTabSz="91407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176" algn="l" defTabSz="91407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211" algn="l" defTabSz="91407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246" algn="l" defTabSz="91407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281" algn="l" defTabSz="91407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just"/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245783" y="119955"/>
            <a:ext cx="8640960" cy="60054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Варианты решений </a:t>
            </a: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уличного освещения </a:t>
            </a:r>
          </a:p>
          <a:p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малых архитектурных форм (скамьи и урны)</a:t>
            </a:r>
            <a:endParaRPr lang="ru-RU" sz="1943" dirty="0"/>
          </a:p>
        </p:txBody>
      </p:sp>
      <p:pic>
        <p:nvPicPr>
          <p:cNvPr id="5124" name="Picture 4" descr="C:\Users\User\Desktop\Презентация Пешеходная зона 2020год\Рисунок6 — копия (2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62" y="4214052"/>
            <a:ext cx="679344" cy="2978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User\Desktop\Презентация Пешеходная зона 2020год\Рисунок6 — копия (3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234" y="787044"/>
            <a:ext cx="838144" cy="3185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C:\Users\User\Desktop\Презентация Пешеходная зона 2020год\Рисунок6 — копия (4)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3247" y="1059188"/>
            <a:ext cx="783644" cy="2912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7" name="Picture 7" descr="C:\Users\User\Desktop\Презентация Пешеходная зона 2020год\Рисунок6 — копия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1142" y="753213"/>
            <a:ext cx="782914" cy="3242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C:\Users\User\Desktop\Презентация Пешеходная зона 2020год\Рисунок6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1740" y="4404970"/>
            <a:ext cx="741432" cy="2937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9" name="Picture 9" descr="C:\Users\User\Desktop\Презентация Пешеходная зона 2020год\Рисунок7 — копия (5)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7972" y="2859592"/>
            <a:ext cx="673768" cy="1112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C:\Users\User\Desktop\Презентация Пешеходная зона 2020год\Рисунок7 — копия (2)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649" y="6241910"/>
            <a:ext cx="596434" cy="950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1" name="Picture 11" descr="C:\Users\User\Desktop\Презентация Пешеходная зона 2020год\Рисунок7 — копия (3)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7874" y="6412193"/>
            <a:ext cx="789017" cy="930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C:\Users\User\Desktop\Презентация Пешеходная зона 2020год\Рисунок7 — копия (4)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906" y="3051014"/>
            <a:ext cx="650591" cy="921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3" name="Picture 13" descr="C:\Users\User\Desktop\Презентация Пешеходная зона 2020год\s1200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5963" y="1775303"/>
            <a:ext cx="4320481" cy="2131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4" name="Picture 14" descr="C:\Users\User\Desktop\Презентация Пешеходная зона 2020год\image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8201" y="5219997"/>
            <a:ext cx="4421093" cy="1896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6" name="Picture 16" descr="Z:\Отдел ЖКХ\Мясников А.Н\Благоустройство\s1200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1970" y="4507377"/>
            <a:ext cx="3430633" cy="2572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575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Группа 17"/>
          <p:cNvGrpSpPr/>
          <p:nvPr/>
        </p:nvGrpSpPr>
        <p:grpSpPr>
          <a:xfrm>
            <a:off x="9018314" y="3443379"/>
            <a:ext cx="1583999" cy="1260514"/>
            <a:chOff x="132743" y="1105145"/>
            <a:chExt cx="1565165" cy="400448"/>
          </a:xfrm>
        </p:grpSpPr>
        <p:sp>
          <p:nvSpPr>
            <p:cNvPr id="19" name="Прямоугольник 18"/>
            <p:cNvSpPr/>
            <p:nvPr/>
          </p:nvSpPr>
          <p:spPr>
            <a:xfrm>
              <a:off x="132743" y="1105145"/>
              <a:ext cx="1565165" cy="400448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22832" tIns="11416" rIns="22832" bIns="1141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ru-RU" sz="449"/>
            </a:p>
          </p:txBody>
        </p:sp>
        <p:cxnSp>
          <p:nvCxnSpPr>
            <p:cNvPr id="26" name="Прямая соединительная линия 25"/>
            <p:cNvCxnSpPr/>
            <p:nvPr/>
          </p:nvCxnSpPr>
          <p:spPr>
            <a:xfrm>
              <a:off x="132743" y="1105145"/>
              <a:ext cx="0" cy="400448"/>
            </a:xfrm>
            <a:prstGeom prst="line">
              <a:avLst/>
            </a:prstGeom>
            <a:ln w="1905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Группа 26"/>
          <p:cNvGrpSpPr/>
          <p:nvPr/>
        </p:nvGrpSpPr>
        <p:grpSpPr>
          <a:xfrm>
            <a:off x="89322" y="3629118"/>
            <a:ext cx="1584000" cy="1086824"/>
            <a:chOff x="89322" y="3547665"/>
            <a:chExt cx="1584000" cy="1086824"/>
          </a:xfrm>
        </p:grpSpPr>
        <p:grpSp>
          <p:nvGrpSpPr>
            <p:cNvPr id="28" name="Группа 27"/>
            <p:cNvGrpSpPr/>
            <p:nvPr/>
          </p:nvGrpSpPr>
          <p:grpSpPr>
            <a:xfrm>
              <a:off x="89322" y="3547665"/>
              <a:ext cx="1584000" cy="1086824"/>
              <a:chOff x="142516" y="1072316"/>
              <a:chExt cx="1565165" cy="398502"/>
            </a:xfrm>
          </p:grpSpPr>
          <p:sp>
            <p:nvSpPr>
              <p:cNvPr id="32" name="Прямоугольник 31"/>
              <p:cNvSpPr/>
              <p:nvPr/>
            </p:nvSpPr>
            <p:spPr>
              <a:xfrm>
                <a:off x="142516" y="1072316"/>
                <a:ext cx="1565165" cy="398502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22832" tIns="11416" rIns="22832" bIns="11416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ru-RU" sz="449"/>
              </a:p>
            </p:txBody>
          </p:sp>
          <p:cxnSp>
            <p:nvCxnSpPr>
              <p:cNvPr id="34" name="Прямая соединительная линия 33"/>
              <p:cNvCxnSpPr/>
              <p:nvPr/>
            </p:nvCxnSpPr>
            <p:spPr>
              <a:xfrm>
                <a:off x="1707681" y="1072316"/>
                <a:ext cx="0" cy="396000"/>
              </a:xfrm>
              <a:prstGeom prst="line">
                <a:avLst/>
              </a:prstGeom>
              <a:ln w="19050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1" name="TextBox 30"/>
            <p:cNvSpPr txBox="1"/>
            <p:nvPr/>
          </p:nvSpPr>
          <p:spPr>
            <a:xfrm>
              <a:off x="191810" y="4145672"/>
              <a:ext cx="1349147" cy="476768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ru-RU" sz="1000" dirty="0">
                  <a:latin typeface="Arial" panose="020B0604020202020204" pitchFamily="34" charset="0"/>
                  <a:cs typeface="Arial" panose="020B0604020202020204" pitchFamily="34" charset="0"/>
                </a:rPr>
                <a:t>высадка 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>
                <a:lnSpc>
                  <a:spcPct val="90000"/>
                </a:lnSpc>
              </a:pPr>
              <a:r>
                <a:rPr lang="ru-RU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50 </a:t>
              </a:r>
              <a:r>
                <a:rPr lang="ru-RU" sz="1000" dirty="0">
                  <a:latin typeface="Arial" panose="020B0604020202020204" pitchFamily="34" charset="0"/>
                  <a:cs typeface="Arial" panose="020B0604020202020204" pitchFamily="34" charset="0"/>
                </a:rPr>
                <a:t>деревьев и </a:t>
              </a:r>
            </a:p>
            <a:p>
              <a:pPr algn="ctr">
                <a:lnSpc>
                  <a:spcPct val="90000"/>
                </a:lnSpc>
              </a:pPr>
              <a:r>
                <a:rPr lang="ru-RU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400 </a:t>
              </a:r>
              <a:r>
                <a:rPr lang="ru-RU" sz="1000" dirty="0">
                  <a:latin typeface="Arial" panose="020B0604020202020204" pitchFamily="34" charset="0"/>
                  <a:cs typeface="Arial" panose="020B0604020202020204" pitchFamily="34" charset="0"/>
                </a:rPr>
                <a:t>кустарников</a:t>
              </a:r>
            </a:p>
          </p:txBody>
        </p:sp>
      </p:grpSp>
      <p:sp>
        <p:nvSpPr>
          <p:cNvPr id="36" name="Заголовок 1"/>
          <p:cNvSpPr>
            <a:spLocks noGrp="1"/>
          </p:cNvSpPr>
          <p:nvPr/>
        </p:nvSpPr>
        <p:spPr>
          <a:xfrm>
            <a:off x="9527874" y="20057"/>
            <a:ext cx="1078044" cy="68639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4"/>
                </a:solidFill>
                <a:latin typeface="Arial Narrow" panose="020B0606020202030204" pitchFamily="34" charset="0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</a:pPr>
            <a:r>
              <a:rPr lang="ru-RU" sz="1200" b="0" dirty="0">
                <a:solidFill>
                  <a:schemeClr val="tx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КОМПЛЕКС ГОРОДСКОГО</a:t>
            </a:r>
          </a:p>
          <a:p>
            <a:pPr>
              <a:lnSpc>
                <a:spcPct val="80000"/>
              </a:lnSpc>
            </a:pPr>
            <a:r>
              <a:rPr lang="ru-RU" sz="1200" b="0" dirty="0">
                <a:solidFill>
                  <a:schemeClr val="tx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ХОЗЯЙСТВА МОСКВЫ</a:t>
            </a:r>
            <a:endParaRPr lang="ru-RU" sz="1100" b="0" dirty="0">
              <a:solidFill>
                <a:schemeClr val="tx1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161330" y="107429"/>
            <a:ext cx="8640960" cy="72039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943"/>
          </a:p>
        </p:txBody>
      </p:sp>
      <p:sp>
        <p:nvSpPr>
          <p:cNvPr id="38" name="Заголовок 1"/>
          <p:cNvSpPr>
            <a:spLocks noGrp="1"/>
          </p:cNvSpPr>
          <p:nvPr/>
        </p:nvSpPr>
        <p:spPr>
          <a:xfrm>
            <a:off x="174209" y="235037"/>
            <a:ext cx="8621671" cy="50405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4"/>
                </a:solidFill>
                <a:latin typeface="Arial Narrow" panose="020B0606020202030204" pitchFamily="34" charset="0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</a:pP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ОБЪЕМЫ РАБОТ ПО РАЗВИТИЮ</a:t>
            </a:r>
            <a:r>
              <a:rPr lang="ru-RU" sz="1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территории,</a:t>
            </a:r>
          </a:p>
          <a:p>
            <a:pPr>
              <a:lnSpc>
                <a:spcPct val="80000"/>
              </a:lnSpc>
            </a:pPr>
            <a:r>
              <a:rPr lang="ru-RU" sz="1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прилегающей </a:t>
            </a:r>
            <a:r>
              <a:rPr lang="ru-RU" sz="1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</a:t>
            </a:r>
            <a:r>
              <a:rPr lang="ru-RU" sz="1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пос.Шишкин</a:t>
            </a:r>
            <a:r>
              <a:rPr lang="ru-RU" sz="1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Лес поселения </a:t>
            </a:r>
            <a:r>
              <a:rPr lang="ru-RU" sz="1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Михайлово-Ярцевское</a:t>
            </a:r>
            <a:endParaRPr lang="ru-RU" sz="1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9" name="Группа 38"/>
          <p:cNvGrpSpPr/>
          <p:nvPr/>
        </p:nvGrpSpPr>
        <p:grpSpPr>
          <a:xfrm>
            <a:off x="9018314" y="2339677"/>
            <a:ext cx="1583999" cy="936104"/>
            <a:chOff x="9022423" y="2331448"/>
            <a:chExt cx="1583999" cy="936104"/>
          </a:xfrm>
        </p:grpSpPr>
        <p:grpSp>
          <p:nvGrpSpPr>
            <p:cNvPr id="40" name="Группа 39"/>
            <p:cNvGrpSpPr/>
            <p:nvPr/>
          </p:nvGrpSpPr>
          <p:grpSpPr>
            <a:xfrm>
              <a:off x="9022423" y="2331448"/>
              <a:ext cx="1583999" cy="936104"/>
              <a:chOff x="132743" y="1091845"/>
              <a:chExt cx="1565165" cy="343238"/>
            </a:xfrm>
          </p:grpSpPr>
          <p:sp>
            <p:nvSpPr>
              <p:cNvPr id="46" name="Прямоугольник 45"/>
              <p:cNvSpPr/>
              <p:nvPr/>
            </p:nvSpPr>
            <p:spPr>
              <a:xfrm>
                <a:off x="132743" y="1091845"/>
                <a:ext cx="1565165" cy="343238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22832" tIns="11416" rIns="22832" bIns="11416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ru-RU" sz="449"/>
              </a:p>
            </p:txBody>
          </p:sp>
          <p:cxnSp>
            <p:nvCxnSpPr>
              <p:cNvPr id="47" name="Прямая соединительная линия 46"/>
              <p:cNvCxnSpPr/>
              <p:nvPr/>
            </p:nvCxnSpPr>
            <p:spPr>
              <a:xfrm>
                <a:off x="132743" y="1091845"/>
                <a:ext cx="0" cy="343238"/>
              </a:xfrm>
              <a:prstGeom prst="line">
                <a:avLst/>
              </a:prstGeom>
              <a:ln w="19050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1" name="TextBox 40"/>
            <p:cNvSpPr txBox="1"/>
            <p:nvPr/>
          </p:nvSpPr>
          <p:spPr>
            <a:xfrm>
              <a:off x="9142859" y="2922067"/>
              <a:ext cx="1296144" cy="288335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ru-RU" sz="1000" dirty="0">
                  <a:latin typeface="Arial" panose="020B0604020202020204" pitchFamily="34" charset="0"/>
                  <a:cs typeface="Arial" panose="020B0604020202020204" pitchFamily="34" charset="0"/>
                </a:rPr>
                <a:t>установка </a:t>
              </a:r>
            </a:p>
            <a:p>
              <a:pPr algn="ctr">
                <a:lnSpc>
                  <a:spcPct val="90000"/>
                </a:lnSpc>
              </a:pPr>
              <a:r>
                <a:rPr lang="ru-RU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80 </a:t>
              </a:r>
              <a:r>
                <a:rPr lang="ru-RU" sz="1000" b="1" dirty="0">
                  <a:latin typeface="Arial" panose="020B0604020202020204" pitchFamily="34" charset="0"/>
                  <a:cs typeface="Arial" panose="020B0604020202020204" pitchFamily="34" charset="0"/>
                </a:rPr>
                <a:t>лавочек</a:t>
              </a:r>
            </a:p>
            <a:p>
              <a:pPr algn="ctr">
                <a:lnSpc>
                  <a:spcPct val="90000"/>
                </a:lnSpc>
              </a:pPr>
              <a:r>
                <a:rPr lang="ru-RU" sz="1000" b="1" dirty="0">
                  <a:latin typeface="Arial" panose="020B0604020202020204" pitchFamily="34" charset="0"/>
                  <a:cs typeface="Arial" panose="020B0604020202020204" pitchFamily="34" charset="0"/>
                </a:rPr>
                <a:t>80 урн</a:t>
              </a:r>
              <a:endParaRPr lang="ru-RU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42" name="Group 48"/>
            <p:cNvGrpSpPr>
              <a:grpSpLocks noChangeAspect="1"/>
            </p:cNvGrpSpPr>
            <p:nvPr/>
          </p:nvGrpSpPr>
          <p:grpSpPr bwMode="auto">
            <a:xfrm>
              <a:off x="9398887" y="2431800"/>
              <a:ext cx="769671" cy="412731"/>
              <a:chOff x="5998" y="9200"/>
              <a:chExt cx="4097" cy="2197"/>
            </a:xfrm>
            <a:solidFill>
              <a:srgbClr val="00B0F0"/>
            </a:solidFill>
          </p:grpSpPr>
          <p:sp>
            <p:nvSpPr>
              <p:cNvPr id="43" name="Freeform 50"/>
              <p:cNvSpPr>
                <a:spLocks noEditPoints="1"/>
              </p:cNvSpPr>
              <p:nvPr/>
            </p:nvSpPr>
            <p:spPr bwMode="auto">
              <a:xfrm>
                <a:off x="5998" y="9200"/>
                <a:ext cx="4097" cy="2197"/>
              </a:xfrm>
              <a:custGeom>
                <a:avLst/>
                <a:gdLst>
                  <a:gd name="T0" fmla="*/ 3932 w 4097"/>
                  <a:gd name="T1" fmla="*/ 1387 h 2197"/>
                  <a:gd name="T2" fmla="*/ 800 w 4097"/>
                  <a:gd name="T3" fmla="*/ 871 h 2197"/>
                  <a:gd name="T4" fmla="*/ 3297 w 4097"/>
                  <a:gd name="T5" fmla="*/ 871 h 2197"/>
                  <a:gd name="T6" fmla="*/ 163 w 4097"/>
                  <a:gd name="T7" fmla="*/ 708 h 2197"/>
                  <a:gd name="T8" fmla="*/ 163 w 4097"/>
                  <a:gd name="T9" fmla="*/ 163 h 2197"/>
                  <a:gd name="T10" fmla="*/ 4036 w 4097"/>
                  <a:gd name="T11" fmla="*/ 2 h 2197"/>
                  <a:gd name="T12" fmla="*/ 4085 w 4097"/>
                  <a:gd name="T13" fmla="*/ 40 h 2197"/>
                  <a:gd name="T14" fmla="*/ 4097 w 4097"/>
                  <a:gd name="T15" fmla="*/ 790 h 2197"/>
                  <a:gd name="T16" fmla="*/ 4072 w 4097"/>
                  <a:gd name="T17" fmla="*/ 848 h 2197"/>
                  <a:gd name="T18" fmla="*/ 4014 w 4097"/>
                  <a:gd name="T19" fmla="*/ 871 h 2197"/>
                  <a:gd name="T20" fmla="*/ 4014 w 4097"/>
                  <a:gd name="T21" fmla="*/ 1094 h 2197"/>
                  <a:gd name="T22" fmla="*/ 4072 w 4097"/>
                  <a:gd name="T23" fmla="*/ 1119 h 2197"/>
                  <a:gd name="T24" fmla="*/ 4097 w 4097"/>
                  <a:gd name="T25" fmla="*/ 1176 h 2197"/>
                  <a:gd name="T26" fmla="*/ 4085 w 4097"/>
                  <a:gd name="T27" fmla="*/ 1510 h 2197"/>
                  <a:gd name="T28" fmla="*/ 4036 w 4097"/>
                  <a:gd name="T29" fmla="*/ 1547 h 2197"/>
                  <a:gd name="T30" fmla="*/ 3460 w 4097"/>
                  <a:gd name="T31" fmla="*/ 2033 h 2197"/>
                  <a:gd name="T32" fmla="*/ 3526 w 4097"/>
                  <a:gd name="T33" fmla="*/ 2044 h 2197"/>
                  <a:gd name="T34" fmla="*/ 3563 w 4097"/>
                  <a:gd name="T35" fmla="*/ 2092 h 2197"/>
                  <a:gd name="T36" fmla="*/ 3554 w 4097"/>
                  <a:gd name="T37" fmla="*/ 2156 h 2197"/>
                  <a:gd name="T38" fmla="*/ 3506 w 4097"/>
                  <a:gd name="T39" fmla="*/ 2193 h 2197"/>
                  <a:gd name="T40" fmla="*/ 3250 w 4097"/>
                  <a:gd name="T41" fmla="*/ 2193 h 2197"/>
                  <a:gd name="T42" fmla="*/ 3201 w 4097"/>
                  <a:gd name="T43" fmla="*/ 2156 h 2197"/>
                  <a:gd name="T44" fmla="*/ 3194 w 4097"/>
                  <a:gd name="T45" fmla="*/ 2092 h 2197"/>
                  <a:gd name="T46" fmla="*/ 3231 w 4097"/>
                  <a:gd name="T47" fmla="*/ 2044 h 2197"/>
                  <a:gd name="T48" fmla="*/ 3297 w 4097"/>
                  <a:gd name="T49" fmla="*/ 2033 h 2197"/>
                  <a:gd name="T50" fmla="*/ 800 w 4097"/>
                  <a:gd name="T51" fmla="*/ 2033 h 2197"/>
                  <a:gd name="T52" fmla="*/ 866 w 4097"/>
                  <a:gd name="T53" fmla="*/ 2044 h 2197"/>
                  <a:gd name="T54" fmla="*/ 903 w 4097"/>
                  <a:gd name="T55" fmla="*/ 2092 h 2197"/>
                  <a:gd name="T56" fmla="*/ 894 w 4097"/>
                  <a:gd name="T57" fmla="*/ 2156 h 2197"/>
                  <a:gd name="T58" fmla="*/ 846 w 4097"/>
                  <a:gd name="T59" fmla="*/ 2193 h 2197"/>
                  <a:gd name="T60" fmla="*/ 591 w 4097"/>
                  <a:gd name="T61" fmla="*/ 2193 h 2197"/>
                  <a:gd name="T62" fmla="*/ 541 w 4097"/>
                  <a:gd name="T63" fmla="*/ 2156 h 2197"/>
                  <a:gd name="T64" fmla="*/ 534 w 4097"/>
                  <a:gd name="T65" fmla="*/ 2092 h 2197"/>
                  <a:gd name="T66" fmla="*/ 571 w 4097"/>
                  <a:gd name="T67" fmla="*/ 2044 h 2197"/>
                  <a:gd name="T68" fmla="*/ 637 w 4097"/>
                  <a:gd name="T69" fmla="*/ 2033 h 2197"/>
                  <a:gd name="T70" fmla="*/ 60 w 4097"/>
                  <a:gd name="T71" fmla="*/ 1547 h 2197"/>
                  <a:gd name="T72" fmla="*/ 11 w 4097"/>
                  <a:gd name="T73" fmla="*/ 1510 h 2197"/>
                  <a:gd name="T74" fmla="*/ 0 w 4097"/>
                  <a:gd name="T75" fmla="*/ 1176 h 2197"/>
                  <a:gd name="T76" fmla="*/ 24 w 4097"/>
                  <a:gd name="T77" fmla="*/ 1119 h 2197"/>
                  <a:gd name="T78" fmla="*/ 82 w 4097"/>
                  <a:gd name="T79" fmla="*/ 1094 h 2197"/>
                  <a:gd name="T80" fmla="*/ 82 w 4097"/>
                  <a:gd name="T81" fmla="*/ 871 h 2197"/>
                  <a:gd name="T82" fmla="*/ 24 w 4097"/>
                  <a:gd name="T83" fmla="*/ 848 h 2197"/>
                  <a:gd name="T84" fmla="*/ 0 w 4097"/>
                  <a:gd name="T85" fmla="*/ 790 h 2197"/>
                  <a:gd name="T86" fmla="*/ 11 w 4097"/>
                  <a:gd name="T87" fmla="*/ 40 h 2197"/>
                  <a:gd name="T88" fmla="*/ 60 w 4097"/>
                  <a:gd name="T89" fmla="*/ 2 h 2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4097" h="2197">
                    <a:moveTo>
                      <a:pt x="163" y="1258"/>
                    </a:moveTo>
                    <a:lnTo>
                      <a:pt x="163" y="1387"/>
                    </a:lnTo>
                    <a:lnTo>
                      <a:pt x="3932" y="1387"/>
                    </a:lnTo>
                    <a:lnTo>
                      <a:pt x="3932" y="1258"/>
                    </a:lnTo>
                    <a:lnTo>
                      <a:pt x="163" y="1258"/>
                    </a:lnTo>
                    <a:close/>
                    <a:moveTo>
                      <a:pt x="800" y="871"/>
                    </a:moveTo>
                    <a:lnTo>
                      <a:pt x="800" y="1094"/>
                    </a:lnTo>
                    <a:lnTo>
                      <a:pt x="3297" y="1094"/>
                    </a:lnTo>
                    <a:lnTo>
                      <a:pt x="3297" y="871"/>
                    </a:lnTo>
                    <a:lnTo>
                      <a:pt x="800" y="871"/>
                    </a:lnTo>
                    <a:close/>
                    <a:moveTo>
                      <a:pt x="163" y="163"/>
                    </a:moveTo>
                    <a:lnTo>
                      <a:pt x="163" y="708"/>
                    </a:lnTo>
                    <a:lnTo>
                      <a:pt x="3932" y="708"/>
                    </a:lnTo>
                    <a:lnTo>
                      <a:pt x="3932" y="163"/>
                    </a:lnTo>
                    <a:lnTo>
                      <a:pt x="163" y="163"/>
                    </a:lnTo>
                    <a:close/>
                    <a:moveTo>
                      <a:pt x="82" y="0"/>
                    </a:moveTo>
                    <a:lnTo>
                      <a:pt x="4014" y="0"/>
                    </a:lnTo>
                    <a:lnTo>
                      <a:pt x="4036" y="2"/>
                    </a:lnTo>
                    <a:lnTo>
                      <a:pt x="4055" y="11"/>
                    </a:lnTo>
                    <a:lnTo>
                      <a:pt x="4072" y="24"/>
                    </a:lnTo>
                    <a:lnTo>
                      <a:pt x="4085" y="40"/>
                    </a:lnTo>
                    <a:lnTo>
                      <a:pt x="4093" y="60"/>
                    </a:lnTo>
                    <a:lnTo>
                      <a:pt x="4097" y="81"/>
                    </a:lnTo>
                    <a:lnTo>
                      <a:pt x="4097" y="790"/>
                    </a:lnTo>
                    <a:lnTo>
                      <a:pt x="4093" y="812"/>
                    </a:lnTo>
                    <a:lnTo>
                      <a:pt x="4085" y="831"/>
                    </a:lnTo>
                    <a:lnTo>
                      <a:pt x="4072" y="848"/>
                    </a:lnTo>
                    <a:lnTo>
                      <a:pt x="4055" y="860"/>
                    </a:lnTo>
                    <a:lnTo>
                      <a:pt x="4036" y="869"/>
                    </a:lnTo>
                    <a:lnTo>
                      <a:pt x="4014" y="871"/>
                    </a:lnTo>
                    <a:lnTo>
                      <a:pt x="3460" y="871"/>
                    </a:lnTo>
                    <a:lnTo>
                      <a:pt x="3460" y="1094"/>
                    </a:lnTo>
                    <a:lnTo>
                      <a:pt x="4014" y="1094"/>
                    </a:lnTo>
                    <a:lnTo>
                      <a:pt x="4036" y="1098"/>
                    </a:lnTo>
                    <a:lnTo>
                      <a:pt x="4055" y="1105"/>
                    </a:lnTo>
                    <a:lnTo>
                      <a:pt x="4072" y="1119"/>
                    </a:lnTo>
                    <a:lnTo>
                      <a:pt x="4085" y="1135"/>
                    </a:lnTo>
                    <a:lnTo>
                      <a:pt x="4093" y="1155"/>
                    </a:lnTo>
                    <a:lnTo>
                      <a:pt x="4097" y="1176"/>
                    </a:lnTo>
                    <a:lnTo>
                      <a:pt x="4097" y="1469"/>
                    </a:lnTo>
                    <a:lnTo>
                      <a:pt x="4093" y="1490"/>
                    </a:lnTo>
                    <a:lnTo>
                      <a:pt x="4085" y="1510"/>
                    </a:lnTo>
                    <a:lnTo>
                      <a:pt x="4072" y="1526"/>
                    </a:lnTo>
                    <a:lnTo>
                      <a:pt x="4055" y="1540"/>
                    </a:lnTo>
                    <a:lnTo>
                      <a:pt x="4036" y="1547"/>
                    </a:lnTo>
                    <a:lnTo>
                      <a:pt x="4014" y="1550"/>
                    </a:lnTo>
                    <a:lnTo>
                      <a:pt x="3460" y="1550"/>
                    </a:lnTo>
                    <a:lnTo>
                      <a:pt x="3460" y="2033"/>
                    </a:lnTo>
                    <a:lnTo>
                      <a:pt x="3485" y="2033"/>
                    </a:lnTo>
                    <a:lnTo>
                      <a:pt x="3506" y="2036"/>
                    </a:lnTo>
                    <a:lnTo>
                      <a:pt x="3526" y="2044"/>
                    </a:lnTo>
                    <a:lnTo>
                      <a:pt x="3542" y="2056"/>
                    </a:lnTo>
                    <a:lnTo>
                      <a:pt x="3554" y="2074"/>
                    </a:lnTo>
                    <a:lnTo>
                      <a:pt x="3563" y="2092"/>
                    </a:lnTo>
                    <a:lnTo>
                      <a:pt x="3566" y="2115"/>
                    </a:lnTo>
                    <a:lnTo>
                      <a:pt x="3563" y="2136"/>
                    </a:lnTo>
                    <a:lnTo>
                      <a:pt x="3554" y="2156"/>
                    </a:lnTo>
                    <a:lnTo>
                      <a:pt x="3542" y="2172"/>
                    </a:lnTo>
                    <a:lnTo>
                      <a:pt x="3526" y="2186"/>
                    </a:lnTo>
                    <a:lnTo>
                      <a:pt x="3506" y="2193"/>
                    </a:lnTo>
                    <a:lnTo>
                      <a:pt x="3485" y="2197"/>
                    </a:lnTo>
                    <a:lnTo>
                      <a:pt x="3272" y="2197"/>
                    </a:lnTo>
                    <a:lnTo>
                      <a:pt x="3250" y="2193"/>
                    </a:lnTo>
                    <a:lnTo>
                      <a:pt x="3231" y="2186"/>
                    </a:lnTo>
                    <a:lnTo>
                      <a:pt x="3215" y="2172"/>
                    </a:lnTo>
                    <a:lnTo>
                      <a:pt x="3201" y="2156"/>
                    </a:lnTo>
                    <a:lnTo>
                      <a:pt x="3194" y="2136"/>
                    </a:lnTo>
                    <a:lnTo>
                      <a:pt x="3190" y="2115"/>
                    </a:lnTo>
                    <a:lnTo>
                      <a:pt x="3194" y="2092"/>
                    </a:lnTo>
                    <a:lnTo>
                      <a:pt x="3201" y="2074"/>
                    </a:lnTo>
                    <a:lnTo>
                      <a:pt x="3215" y="2056"/>
                    </a:lnTo>
                    <a:lnTo>
                      <a:pt x="3231" y="2044"/>
                    </a:lnTo>
                    <a:lnTo>
                      <a:pt x="3250" y="2036"/>
                    </a:lnTo>
                    <a:lnTo>
                      <a:pt x="3272" y="2033"/>
                    </a:lnTo>
                    <a:lnTo>
                      <a:pt x="3297" y="2033"/>
                    </a:lnTo>
                    <a:lnTo>
                      <a:pt x="3297" y="1550"/>
                    </a:lnTo>
                    <a:lnTo>
                      <a:pt x="800" y="1550"/>
                    </a:lnTo>
                    <a:lnTo>
                      <a:pt x="800" y="2033"/>
                    </a:lnTo>
                    <a:lnTo>
                      <a:pt x="825" y="2033"/>
                    </a:lnTo>
                    <a:lnTo>
                      <a:pt x="846" y="2036"/>
                    </a:lnTo>
                    <a:lnTo>
                      <a:pt x="866" y="2044"/>
                    </a:lnTo>
                    <a:lnTo>
                      <a:pt x="882" y="2056"/>
                    </a:lnTo>
                    <a:lnTo>
                      <a:pt x="894" y="2074"/>
                    </a:lnTo>
                    <a:lnTo>
                      <a:pt x="903" y="2092"/>
                    </a:lnTo>
                    <a:lnTo>
                      <a:pt x="905" y="2115"/>
                    </a:lnTo>
                    <a:lnTo>
                      <a:pt x="903" y="2136"/>
                    </a:lnTo>
                    <a:lnTo>
                      <a:pt x="894" y="2156"/>
                    </a:lnTo>
                    <a:lnTo>
                      <a:pt x="882" y="2172"/>
                    </a:lnTo>
                    <a:lnTo>
                      <a:pt x="866" y="2186"/>
                    </a:lnTo>
                    <a:lnTo>
                      <a:pt x="846" y="2193"/>
                    </a:lnTo>
                    <a:lnTo>
                      <a:pt x="825" y="2197"/>
                    </a:lnTo>
                    <a:lnTo>
                      <a:pt x="612" y="2197"/>
                    </a:lnTo>
                    <a:lnTo>
                      <a:pt x="591" y="2193"/>
                    </a:lnTo>
                    <a:lnTo>
                      <a:pt x="571" y="2186"/>
                    </a:lnTo>
                    <a:lnTo>
                      <a:pt x="555" y="2172"/>
                    </a:lnTo>
                    <a:lnTo>
                      <a:pt x="541" y="2156"/>
                    </a:lnTo>
                    <a:lnTo>
                      <a:pt x="534" y="2136"/>
                    </a:lnTo>
                    <a:lnTo>
                      <a:pt x="530" y="2115"/>
                    </a:lnTo>
                    <a:lnTo>
                      <a:pt x="534" y="2092"/>
                    </a:lnTo>
                    <a:lnTo>
                      <a:pt x="541" y="2074"/>
                    </a:lnTo>
                    <a:lnTo>
                      <a:pt x="555" y="2056"/>
                    </a:lnTo>
                    <a:lnTo>
                      <a:pt x="571" y="2044"/>
                    </a:lnTo>
                    <a:lnTo>
                      <a:pt x="591" y="2036"/>
                    </a:lnTo>
                    <a:lnTo>
                      <a:pt x="612" y="2033"/>
                    </a:lnTo>
                    <a:lnTo>
                      <a:pt x="637" y="2033"/>
                    </a:lnTo>
                    <a:lnTo>
                      <a:pt x="637" y="1550"/>
                    </a:lnTo>
                    <a:lnTo>
                      <a:pt x="82" y="1550"/>
                    </a:lnTo>
                    <a:lnTo>
                      <a:pt x="60" y="1547"/>
                    </a:lnTo>
                    <a:lnTo>
                      <a:pt x="40" y="1540"/>
                    </a:lnTo>
                    <a:lnTo>
                      <a:pt x="24" y="1526"/>
                    </a:lnTo>
                    <a:lnTo>
                      <a:pt x="11" y="1510"/>
                    </a:lnTo>
                    <a:lnTo>
                      <a:pt x="2" y="1490"/>
                    </a:lnTo>
                    <a:lnTo>
                      <a:pt x="0" y="1469"/>
                    </a:lnTo>
                    <a:lnTo>
                      <a:pt x="0" y="1176"/>
                    </a:lnTo>
                    <a:lnTo>
                      <a:pt x="2" y="1155"/>
                    </a:lnTo>
                    <a:lnTo>
                      <a:pt x="11" y="1135"/>
                    </a:lnTo>
                    <a:lnTo>
                      <a:pt x="24" y="1119"/>
                    </a:lnTo>
                    <a:lnTo>
                      <a:pt x="40" y="1105"/>
                    </a:lnTo>
                    <a:lnTo>
                      <a:pt x="60" y="1098"/>
                    </a:lnTo>
                    <a:lnTo>
                      <a:pt x="82" y="1094"/>
                    </a:lnTo>
                    <a:lnTo>
                      <a:pt x="637" y="1094"/>
                    </a:lnTo>
                    <a:lnTo>
                      <a:pt x="637" y="871"/>
                    </a:lnTo>
                    <a:lnTo>
                      <a:pt x="82" y="871"/>
                    </a:lnTo>
                    <a:lnTo>
                      <a:pt x="60" y="869"/>
                    </a:lnTo>
                    <a:lnTo>
                      <a:pt x="40" y="860"/>
                    </a:lnTo>
                    <a:lnTo>
                      <a:pt x="24" y="848"/>
                    </a:lnTo>
                    <a:lnTo>
                      <a:pt x="11" y="831"/>
                    </a:lnTo>
                    <a:lnTo>
                      <a:pt x="2" y="812"/>
                    </a:lnTo>
                    <a:lnTo>
                      <a:pt x="0" y="790"/>
                    </a:lnTo>
                    <a:lnTo>
                      <a:pt x="0" y="81"/>
                    </a:lnTo>
                    <a:lnTo>
                      <a:pt x="2" y="60"/>
                    </a:lnTo>
                    <a:lnTo>
                      <a:pt x="11" y="40"/>
                    </a:lnTo>
                    <a:lnTo>
                      <a:pt x="24" y="24"/>
                    </a:lnTo>
                    <a:lnTo>
                      <a:pt x="40" y="11"/>
                    </a:lnTo>
                    <a:lnTo>
                      <a:pt x="60" y="2"/>
                    </a:lnTo>
                    <a:lnTo>
                      <a:pt x="82" y="0"/>
                    </a:lnTo>
                    <a:close/>
                  </a:path>
                </a:pathLst>
              </a:custGeom>
              <a:grpFill/>
              <a:ln w="0">
                <a:solidFill>
                  <a:schemeClr val="accent1">
                    <a:lumMod val="20000"/>
                    <a:lumOff val="8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22832" tIns="11416" rIns="22832" bIns="11416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449"/>
              </a:p>
            </p:txBody>
          </p:sp>
          <p:sp>
            <p:nvSpPr>
              <p:cNvPr id="44" name="Freeform 51"/>
              <p:cNvSpPr>
                <a:spLocks/>
              </p:cNvSpPr>
              <p:nvPr/>
            </p:nvSpPr>
            <p:spPr bwMode="auto">
              <a:xfrm>
                <a:off x="6635" y="9542"/>
                <a:ext cx="163" cy="188"/>
              </a:xfrm>
              <a:custGeom>
                <a:avLst/>
                <a:gdLst>
                  <a:gd name="T0" fmla="*/ 81 w 163"/>
                  <a:gd name="T1" fmla="*/ 0 h 188"/>
                  <a:gd name="T2" fmla="*/ 103 w 163"/>
                  <a:gd name="T3" fmla="*/ 4 h 188"/>
                  <a:gd name="T4" fmla="*/ 122 w 163"/>
                  <a:gd name="T5" fmla="*/ 11 h 188"/>
                  <a:gd name="T6" fmla="*/ 139 w 163"/>
                  <a:gd name="T7" fmla="*/ 24 h 188"/>
                  <a:gd name="T8" fmla="*/ 151 w 163"/>
                  <a:gd name="T9" fmla="*/ 41 h 188"/>
                  <a:gd name="T10" fmla="*/ 160 w 163"/>
                  <a:gd name="T11" fmla="*/ 60 h 188"/>
                  <a:gd name="T12" fmla="*/ 163 w 163"/>
                  <a:gd name="T13" fmla="*/ 82 h 188"/>
                  <a:gd name="T14" fmla="*/ 163 w 163"/>
                  <a:gd name="T15" fmla="*/ 106 h 188"/>
                  <a:gd name="T16" fmla="*/ 160 w 163"/>
                  <a:gd name="T17" fmla="*/ 129 h 188"/>
                  <a:gd name="T18" fmla="*/ 151 w 163"/>
                  <a:gd name="T19" fmla="*/ 148 h 188"/>
                  <a:gd name="T20" fmla="*/ 139 w 163"/>
                  <a:gd name="T21" fmla="*/ 165 h 188"/>
                  <a:gd name="T22" fmla="*/ 122 w 163"/>
                  <a:gd name="T23" fmla="*/ 177 h 188"/>
                  <a:gd name="T24" fmla="*/ 103 w 163"/>
                  <a:gd name="T25" fmla="*/ 186 h 188"/>
                  <a:gd name="T26" fmla="*/ 81 w 163"/>
                  <a:gd name="T27" fmla="*/ 188 h 188"/>
                  <a:gd name="T28" fmla="*/ 59 w 163"/>
                  <a:gd name="T29" fmla="*/ 186 h 188"/>
                  <a:gd name="T30" fmla="*/ 40 w 163"/>
                  <a:gd name="T31" fmla="*/ 177 h 188"/>
                  <a:gd name="T32" fmla="*/ 23 w 163"/>
                  <a:gd name="T33" fmla="*/ 165 h 188"/>
                  <a:gd name="T34" fmla="*/ 11 w 163"/>
                  <a:gd name="T35" fmla="*/ 148 h 188"/>
                  <a:gd name="T36" fmla="*/ 2 w 163"/>
                  <a:gd name="T37" fmla="*/ 129 h 188"/>
                  <a:gd name="T38" fmla="*/ 0 w 163"/>
                  <a:gd name="T39" fmla="*/ 106 h 188"/>
                  <a:gd name="T40" fmla="*/ 0 w 163"/>
                  <a:gd name="T41" fmla="*/ 82 h 188"/>
                  <a:gd name="T42" fmla="*/ 2 w 163"/>
                  <a:gd name="T43" fmla="*/ 60 h 188"/>
                  <a:gd name="T44" fmla="*/ 11 w 163"/>
                  <a:gd name="T45" fmla="*/ 41 h 188"/>
                  <a:gd name="T46" fmla="*/ 23 w 163"/>
                  <a:gd name="T47" fmla="*/ 24 h 188"/>
                  <a:gd name="T48" fmla="*/ 40 w 163"/>
                  <a:gd name="T49" fmla="*/ 11 h 188"/>
                  <a:gd name="T50" fmla="*/ 59 w 163"/>
                  <a:gd name="T51" fmla="*/ 4 h 188"/>
                  <a:gd name="T52" fmla="*/ 81 w 163"/>
                  <a:gd name="T53" fmla="*/ 0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63" h="188">
                    <a:moveTo>
                      <a:pt x="81" y="0"/>
                    </a:moveTo>
                    <a:lnTo>
                      <a:pt x="103" y="4"/>
                    </a:lnTo>
                    <a:lnTo>
                      <a:pt x="122" y="11"/>
                    </a:lnTo>
                    <a:lnTo>
                      <a:pt x="139" y="24"/>
                    </a:lnTo>
                    <a:lnTo>
                      <a:pt x="151" y="41"/>
                    </a:lnTo>
                    <a:lnTo>
                      <a:pt x="160" y="60"/>
                    </a:lnTo>
                    <a:lnTo>
                      <a:pt x="163" y="82"/>
                    </a:lnTo>
                    <a:lnTo>
                      <a:pt x="163" y="106"/>
                    </a:lnTo>
                    <a:lnTo>
                      <a:pt x="160" y="129"/>
                    </a:lnTo>
                    <a:lnTo>
                      <a:pt x="151" y="148"/>
                    </a:lnTo>
                    <a:lnTo>
                      <a:pt x="139" y="165"/>
                    </a:lnTo>
                    <a:lnTo>
                      <a:pt x="122" y="177"/>
                    </a:lnTo>
                    <a:lnTo>
                      <a:pt x="103" y="186"/>
                    </a:lnTo>
                    <a:lnTo>
                      <a:pt x="81" y="188"/>
                    </a:lnTo>
                    <a:lnTo>
                      <a:pt x="59" y="186"/>
                    </a:lnTo>
                    <a:lnTo>
                      <a:pt x="40" y="177"/>
                    </a:lnTo>
                    <a:lnTo>
                      <a:pt x="23" y="165"/>
                    </a:lnTo>
                    <a:lnTo>
                      <a:pt x="11" y="148"/>
                    </a:lnTo>
                    <a:lnTo>
                      <a:pt x="2" y="129"/>
                    </a:lnTo>
                    <a:lnTo>
                      <a:pt x="0" y="106"/>
                    </a:lnTo>
                    <a:lnTo>
                      <a:pt x="0" y="82"/>
                    </a:lnTo>
                    <a:lnTo>
                      <a:pt x="2" y="60"/>
                    </a:lnTo>
                    <a:lnTo>
                      <a:pt x="11" y="41"/>
                    </a:lnTo>
                    <a:lnTo>
                      <a:pt x="23" y="24"/>
                    </a:lnTo>
                    <a:lnTo>
                      <a:pt x="40" y="11"/>
                    </a:lnTo>
                    <a:lnTo>
                      <a:pt x="59" y="4"/>
                    </a:lnTo>
                    <a:lnTo>
                      <a:pt x="81" y="0"/>
                    </a:lnTo>
                    <a:close/>
                  </a:path>
                </a:pathLst>
              </a:custGeom>
              <a:grpFill/>
              <a:ln w="0">
                <a:solidFill>
                  <a:schemeClr val="accent1">
                    <a:lumMod val="20000"/>
                    <a:lumOff val="8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22832" tIns="11416" rIns="22832" bIns="11416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449"/>
              </a:p>
            </p:txBody>
          </p:sp>
          <p:sp>
            <p:nvSpPr>
              <p:cNvPr id="45" name="Freeform 52"/>
              <p:cNvSpPr>
                <a:spLocks/>
              </p:cNvSpPr>
              <p:nvPr/>
            </p:nvSpPr>
            <p:spPr bwMode="auto">
              <a:xfrm>
                <a:off x="9295" y="9542"/>
                <a:ext cx="163" cy="188"/>
              </a:xfrm>
              <a:custGeom>
                <a:avLst/>
                <a:gdLst>
                  <a:gd name="T0" fmla="*/ 81 w 163"/>
                  <a:gd name="T1" fmla="*/ 0 h 188"/>
                  <a:gd name="T2" fmla="*/ 103 w 163"/>
                  <a:gd name="T3" fmla="*/ 4 h 188"/>
                  <a:gd name="T4" fmla="*/ 122 w 163"/>
                  <a:gd name="T5" fmla="*/ 11 h 188"/>
                  <a:gd name="T6" fmla="*/ 139 w 163"/>
                  <a:gd name="T7" fmla="*/ 24 h 188"/>
                  <a:gd name="T8" fmla="*/ 152 w 163"/>
                  <a:gd name="T9" fmla="*/ 41 h 188"/>
                  <a:gd name="T10" fmla="*/ 159 w 163"/>
                  <a:gd name="T11" fmla="*/ 60 h 188"/>
                  <a:gd name="T12" fmla="*/ 163 w 163"/>
                  <a:gd name="T13" fmla="*/ 82 h 188"/>
                  <a:gd name="T14" fmla="*/ 163 w 163"/>
                  <a:gd name="T15" fmla="*/ 106 h 188"/>
                  <a:gd name="T16" fmla="*/ 159 w 163"/>
                  <a:gd name="T17" fmla="*/ 129 h 188"/>
                  <a:gd name="T18" fmla="*/ 152 w 163"/>
                  <a:gd name="T19" fmla="*/ 148 h 188"/>
                  <a:gd name="T20" fmla="*/ 139 w 163"/>
                  <a:gd name="T21" fmla="*/ 165 h 188"/>
                  <a:gd name="T22" fmla="*/ 122 w 163"/>
                  <a:gd name="T23" fmla="*/ 177 h 188"/>
                  <a:gd name="T24" fmla="*/ 103 w 163"/>
                  <a:gd name="T25" fmla="*/ 186 h 188"/>
                  <a:gd name="T26" fmla="*/ 81 w 163"/>
                  <a:gd name="T27" fmla="*/ 188 h 188"/>
                  <a:gd name="T28" fmla="*/ 60 w 163"/>
                  <a:gd name="T29" fmla="*/ 186 h 188"/>
                  <a:gd name="T30" fmla="*/ 40 w 163"/>
                  <a:gd name="T31" fmla="*/ 177 h 188"/>
                  <a:gd name="T32" fmla="*/ 24 w 163"/>
                  <a:gd name="T33" fmla="*/ 165 h 188"/>
                  <a:gd name="T34" fmla="*/ 11 w 163"/>
                  <a:gd name="T35" fmla="*/ 148 h 188"/>
                  <a:gd name="T36" fmla="*/ 2 w 163"/>
                  <a:gd name="T37" fmla="*/ 129 h 188"/>
                  <a:gd name="T38" fmla="*/ 0 w 163"/>
                  <a:gd name="T39" fmla="*/ 106 h 188"/>
                  <a:gd name="T40" fmla="*/ 0 w 163"/>
                  <a:gd name="T41" fmla="*/ 82 h 188"/>
                  <a:gd name="T42" fmla="*/ 2 w 163"/>
                  <a:gd name="T43" fmla="*/ 60 h 188"/>
                  <a:gd name="T44" fmla="*/ 11 w 163"/>
                  <a:gd name="T45" fmla="*/ 41 h 188"/>
                  <a:gd name="T46" fmla="*/ 24 w 163"/>
                  <a:gd name="T47" fmla="*/ 24 h 188"/>
                  <a:gd name="T48" fmla="*/ 40 w 163"/>
                  <a:gd name="T49" fmla="*/ 11 h 188"/>
                  <a:gd name="T50" fmla="*/ 60 w 163"/>
                  <a:gd name="T51" fmla="*/ 4 h 188"/>
                  <a:gd name="T52" fmla="*/ 81 w 163"/>
                  <a:gd name="T53" fmla="*/ 0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63" h="188">
                    <a:moveTo>
                      <a:pt x="81" y="0"/>
                    </a:moveTo>
                    <a:lnTo>
                      <a:pt x="103" y="4"/>
                    </a:lnTo>
                    <a:lnTo>
                      <a:pt x="122" y="11"/>
                    </a:lnTo>
                    <a:lnTo>
                      <a:pt x="139" y="24"/>
                    </a:lnTo>
                    <a:lnTo>
                      <a:pt x="152" y="41"/>
                    </a:lnTo>
                    <a:lnTo>
                      <a:pt x="159" y="60"/>
                    </a:lnTo>
                    <a:lnTo>
                      <a:pt x="163" y="82"/>
                    </a:lnTo>
                    <a:lnTo>
                      <a:pt x="163" y="106"/>
                    </a:lnTo>
                    <a:lnTo>
                      <a:pt x="159" y="129"/>
                    </a:lnTo>
                    <a:lnTo>
                      <a:pt x="152" y="148"/>
                    </a:lnTo>
                    <a:lnTo>
                      <a:pt x="139" y="165"/>
                    </a:lnTo>
                    <a:lnTo>
                      <a:pt x="122" y="177"/>
                    </a:lnTo>
                    <a:lnTo>
                      <a:pt x="103" y="186"/>
                    </a:lnTo>
                    <a:lnTo>
                      <a:pt x="81" y="188"/>
                    </a:lnTo>
                    <a:lnTo>
                      <a:pt x="60" y="186"/>
                    </a:lnTo>
                    <a:lnTo>
                      <a:pt x="40" y="177"/>
                    </a:lnTo>
                    <a:lnTo>
                      <a:pt x="24" y="165"/>
                    </a:lnTo>
                    <a:lnTo>
                      <a:pt x="11" y="148"/>
                    </a:lnTo>
                    <a:lnTo>
                      <a:pt x="2" y="129"/>
                    </a:lnTo>
                    <a:lnTo>
                      <a:pt x="0" y="106"/>
                    </a:lnTo>
                    <a:lnTo>
                      <a:pt x="0" y="82"/>
                    </a:lnTo>
                    <a:lnTo>
                      <a:pt x="2" y="60"/>
                    </a:lnTo>
                    <a:lnTo>
                      <a:pt x="11" y="41"/>
                    </a:lnTo>
                    <a:lnTo>
                      <a:pt x="24" y="24"/>
                    </a:lnTo>
                    <a:lnTo>
                      <a:pt x="40" y="11"/>
                    </a:lnTo>
                    <a:lnTo>
                      <a:pt x="60" y="4"/>
                    </a:lnTo>
                    <a:lnTo>
                      <a:pt x="81" y="0"/>
                    </a:lnTo>
                    <a:close/>
                  </a:path>
                </a:pathLst>
              </a:custGeom>
              <a:grpFill/>
              <a:ln w="0">
                <a:solidFill>
                  <a:schemeClr val="accent1">
                    <a:lumMod val="20000"/>
                    <a:lumOff val="8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22832" tIns="11416" rIns="22832" bIns="11416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449"/>
              </a:p>
            </p:txBody>
          </p:sp>
        </p:grpSp>
      </p:grpSp>
      <p:grpSp>
        <p:nvGrpSpPr>
          <p:cNvPr id="48" name="Group 4"/>
          <p:cNvGrpSpPr>
            <a:grpSpLocks noChangeAspect="1"/>
          </p:cNvGrpSpPr>
          <p:nvPr/>
        </p:nvGrpSpPr>
        <p:grpSpPr bwMode="auto">
          <a:xfrm>
            <a:off x="554951" y="3695209"/>
            <a:ext cx="571262" cy="522683"/>
            <a:chOff x="-8817" y="-8418"/>
            <a:chExt cx="2925" cy="3216"/>
          </a:xfrm>
          <a:solidFill>
            <a:srgbClr val="00B0F0"/>
          </a:solidFill>
        </p:grpSpPr>
        <p:sp>
          <p:nvSpPr>
            <p:cNvPr id="49" name="Freeform 6"/>
            <p:cNvSpPr>
              <a:spLocks noEditPoints="1"/>
            </p:cNvSpPr>
            <p:nvPr/>
          </p:nvSpPr>
          <p:spPr bwMode="auto">
            <a:xfrm>
              <a:off x="-8817" y="-8418"/>
              <a:ext cx="1393" cy="3216"/>
            </a:xfrm>
            <a:custGeom>
              <a:avLst/>
              <a:gdLst>
                <a:gd name="T0" fmla="*/ 1111 w 2786"/>
                <a:gd name="T1" fmla="*/ 222 h 6432"/>
                <a:gd name="T2" fmla="*/ 770 w 2786"/>
                <a:gd name="T3" fmla="*/ 472 h 6432"/>
                <a:gd name="T4" fmla="*/ 487 w 2786"/>
                <a:gd name="T5" fmla="*/ 887 h 6432"/>
                <a:gd name="T6" fmla="*/ 283 w 2786"/>
                <a:gd name="T7" fmla="*/ 1431 h 6432"/>
                <a:gd name="T8" fmla="*/ 172 w 2786"/>
                <a:gd name="T9" fmla="*/ 2076 h 6432"/>
                <a:gd name="T10" fmla="*/ 170 w 2786"/>
                <a:gd name="T11" fmla="*/ 2761 h 6432"/>
                <a:gd name="T12" fmla="*/ 271 w 2786"/>
                <a:gd name="T13" fmla="*/ 3383 h 6432"/>
                <a:gd name="T14" fmla="*/ 462 w 2786"/>
                <a:gd name="T15" fmla="*/ 3913 h 6432"/>
                <a:gd name="T16" fmla="*/ 723 w 2786"/>
                <a:gd name="T17" fmla="*/ 4326 h 6432"/>
                <a:gd name="T18" fmla="*/ 1043 w 2786"/>
                <a:gd name="T19" fmla="*/ 4593 h 6432"/>
                <a:gd name="T20" fmla="*/ 1312 w 2786"/>
                <a:gd name="T21" fmla="*/ 4014 h 6432"/>
                <a:gd name="T22" fmla="*/ 1236 w 2786"/>
                <a:gd name="T23" fmla="*/ 3938 h 6432"/>
                <a:gd name="T24" fmla="*/ 1107 w 2786"/>
                <a:gd name="T25" fmla="*/ 3794 h 6432"/>
                <a:gd name="T26" fmla="*/ 910 w 2786"/>
                <a:gd name="T27" fmla="*/ 3556 h 6432"/>
                <a:gd name="T28" fmla="*/ 632 w 2786"/>
                <a:gd name="T29" fmla="*/ 3203 h 6432"/>
                <a:gd name="T30" fmla="*/ 632 w 2786"/>
                <a:gd name="T31" fmla="*/ 3108 h 6432"/>
                <a:gd name="T32" fmla="*/ 721 w 2786"/>
                <a:gd name="T33" fmla="*/ 3079 h 6432"/>
                <a:gd name="T34" fmla="*/ 897 w 2786"/>
                <a:gd name="T35" fmla="*/ 3272 h 6432"/>
                <a:gd name="T36" fmla="*/ 1154 w 2786"/>
                <a:gd name="T37" fmla="*/ 3587 h 6432"/>
                <a:gd name="T38" fmla="*/ 1312 w 2786"/>
                <a:gd name="T39" fmla="*/ 1704 h 6432"/>
                <a:gd name="T40" fmla="*/ 1367 w 2786"/>
                <a:gd name="T41" fmla="*/ 1626 h 6432"/>
                <a:gd name="T42" fmla="*/ 1460 w 2786"/>
                <a:gd name="T43" fmla="*/ 1653 h 6432"/>
                <a:gd name="T44" fmla="*/ 1959 w 2786"/>
                <a:gd name="T45" fmla="*/ 2377 h 6432"/>
                <a:gd name="T46" fmla="*/ 2053 w 2786"/>
                <a:gd name="T47" fmla="*/ 2353 h 6432"/>
                <a:gd name="T48" fmla="*/ 2102 w 2786"/>
                <a:gd name="T49" fmla="*/ 2437 h 6432"/>
                <a:gd name="T50" fmla="*/ 1476 w 2786"/>
                <a:gd name="T51" fmla="*/ 4679 h 6432"/>
                <a:gd name="T52" fmla="*/ 1823 w 2786"/>
                <a:gd name="T53" fmla="*/ 4543 h 6432"/>
                <a:gd name="T54" fmla="*/ 2127 w 2786"/>
                <a:gd name="T55" fmla="*/ 4237 h 6432"/>
                <a:gd name="T56" fmla="*/ 2373 w 2786"/>
                <a:gd name="T57" fmla="*/ 3790 h 6432"/>
                <a:gd name="T58" fmla="*/ 2540 w 2786"/>
                <a:gd name="T59" fmla="*/ 3235 h 6432"/>
                <a:gd name="T60" fmla="*/ 2618 w 2786"/>
                <a:gd name="T61" fmla="*/ 2595 h 6432"/>
                <a:gd name="T62" fmla="*/ 2593 w 2786"/>
                <a:gd name="T63" fmla="*/ 1930 h 6432"/>
                <a:gd name="T64" fmla="*/ 2470 w 2786"/>
                <a:gd name="T65" fmla="*/ 1332 h 6432"/>
                <a:gd name="T66" fmla="*/ 2263 w 2786"/>
                <a:gd name="T67" fmla="*/ 827 h 6432"/>
                <a:gd name="T68" fmla="*/ 1989 w 2786"/>
                <a:gd name="T69" fmla="*/ 446 h 6432"/>
                <a:gd name="T70" fmla="*/ 1663 w 2786"/>
                <a:gd name="T71" fmla="*/ 218 h 6432"/>
                <a:gd name="T72" fmla="*/ 1394 w 2786"/>
                <a:gd name="T73" fmla="*/ 0 h 6432"/>
                <a:gd name="T74" fmla="*/ 1796 w 2786"/>
                <a:gd name="T75" fmla="*/ 101 h 6432"/>
                <a:gd name="T76" fmla="*/ 2152 w 2786"/>
                <a:gd name="T77" fmla="*/ 392 h 6432"/>
                <a:gd name="T78" fmla="*/ 2445 w 2786"/>
                <a:gd name="T79" fmla="*/ 834 h 6432"/>
                <a:gd name="T80" fmla="*/ 2657 w 2786"/>
                <a:gd name="T81" fmla="*/ 1404 h 6432"/>
                <a:gd name="T82" fmla="*/ 2770 w 2786"/>
                <a:gd name="T83" fmla="*/ 2067 h 6432"/>
                <a:gd name="T84" fmla="*/ 2770 w 2786"/>
                <a:gd name="T85" fmla="*/ 2786 h 6432"/>
                <a:gd name="T86" fmla="*/ 2653 w 2786"/>
                <a:gd name="T87" fmla="*/ 3455 h 6432"/>
                <a:gd name="T88" fmla="*/ 2437 w 2786"/>
                <a:gd name="T89" fmla="*/ 4026 h 6432"/>
                <a:gd name="T90" fmla="*/ 2139 w 2786"/>
                <a:gd name="T91" fmla="*/ 4469 h 6432"/>
                <a:gd name="T92" fmla="*/ 1778 w 2786"/>
                <a:gd name="T93" fmla="*/ 4753 h 6432"/>
                <a:gd name="T94" fmla="*/ 1476 w 2786"/>
                <a:gd name="T95" fmla="*/ 6350 h 6432"/>
                <a:gd name="T96" fmla="*/ 1421 w 2786"/>
                <a:gd name="T97" fmla="*/ 6428 h 6432"/>
                <a:gd name="T98" fmla="*/ 1326 w 2786"/>
                <a:gd name="T99" fmla="*/ 6401 h 6432"/>
                <a:gd name="T100" fmla="*/ 1207 w 2786"/>
                <a:gd name="T101" fmla="*/ 4825 h 6432"/>
                <a:gd name="T102" fmla="*/ 817 w 2786"/>
                <a:gd name="T103" fmla="*/ 4632 h 6432"/>
                <a:gd name="T104" fmla="*/ 484 w 2786"/>
                <a:gd name="T105" fmla="*/ 4266 h 6432"/>
                <a:gd name="T106" fmla="*/ 224 w 2786"/>
                <a:gd name="T107" fmla="*/ 3753 h 6432"/>
                <a:gd name="T108" fmla="*/ 57 w 2786"/>
                <a:gd name="T109" fmla="*/ 3129 h 6432"/>
                <a:gd name="T110" fmla="*/ 0 w 2786"/>
                <a:gd name="T111" fmla="*/ 2425 h 6432"/>
                <a:gd name="T112" fmla="*/ 59 w 2786"/>
                <a:gd name="T113" fmla="*/ 1725 h 6432"/>
                <a:gd name="T114" fmla="*/ 224 w 2786"/>
                <a:gd name="T115" fmla="*/ 1105 h 6432"/>
                <a:gd name="T116" fmla="*/ 480 w 2786"/>
                <a:gd name="T117" fmla="*/ 595 h 6432"/>
                <a:gd name="T118" fmla="*/ 805 w 2786"/>
                <a:gd name="T119" fmla="*/ 226 h 6432"/>
                <a:gd name="T120" fmla="*/ 1187 w 2786"/>
                <a:gd name="T121" fmla="*/ 25 h 64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786" h="6432">
                  <a:moveTo>
                    <a:pt x="1394" y="164"/>
                  </a:moveTo>
                  <a:lnTo>
                    <a:pt x="1297" y="170"/>
                  </a:lnTo>
                  <a:lnTo>
                    <a:pt x="1203" y="191"/>
                  </a:lnTo>
                  <a:lnTo>
                    <a:pt x="1111" y="222"/>
                  </a:lnTo>
                  <a:lnTo>
                    <a:pt x="1022" y="269"/>
                  </a:lnTo>
                  <a:lnTo>
                    <a:pt x="934" y="326"/>
                  </a:lnTo>
                  <a:lnTo>
                    <a:pt x="850" y="394"/>
                  </a:lnTo>
                  <a:lnTo>
                    <a:pt x="770" y="472"/>
                  </a:lnTo>
                  <a:lnTo>
                    <a:pt x="694" y="562"/>
                  </a:lnTo>
                  <a:lnTo>
                    <a:pt x="620" y="661"/>
                  </a:lnTo>
                  <a:lnTo>
                    <a:pt x="552" y="770"/>
                  </a:lnTo>
                  <a:lnTo>
                    <a:pt x="487" y="887"/>
                  </a:lnTo>
                  <a:lnTo>
                    <a:pt x="429" y="1012"/>
                  </a:lnTo>
                  <a:lnTo>
                    <a:pt x="374" y="1144"/>
                  </a:lnTo>
                  <a:lnTo>
                    <a:pt x="326" y="1285"/>
                  </a:lnTo>
                  <a:lnTo>
                    <a:pt x="283" y="1431"/>
                  </a:lnTo>
                  <a:lnTo>
                    <a:pt x="246" y="1585"/>
                  </a:lnTo>
                  <a:lnTo>
                    <a:pt x="215" y="1743"/>
                  </a:lnTo>
                  <a:lnTo>
                    <a:pt x="189" y="1907"/>
                  </a:lnTo>
                  <a:lnTo>
                    <a:pt x="172" y="2076"/>
                  </a:lnTo>
                  <a:lnTo>
                    <a:pt x="160" y="2248"/>
                  </a:lnTo>
                  <a:lnTo>
                    <a:pt x="156" y="2425"/>
                  </a:lnTo>
                  <a:lnTo>
                    <a:pt x="160" y="2595"/>
                  </a:lnTo>
                  <a:lnTo>
                    <a:pt x="170" y="2761"/>
                  </a:lnTo>
                  <a:lnTo>
                    <a:pt x="185" y="2923"/>
                  </a:lnTo>
                  <a:lnTo>
                    <a:pt x="209" y="3080"/>
                  </a:lnTo>
                  <a:lnTo>
                    <a:pt x="238" y="3235"/>
                  </a:lnTo>
                  <a:lnTo>
                    <a:pt x="271" y="3383"/>
                  </a:lnTo>
                  <a:lnTo>
                    <a:pt x="312" y="3525"/>
                  </a:lnTo>
                  <a:lnTo>
                    <a:pt x="357" y="3662"/>
                  </a:lnTo>
                  <a:lnTo>
                    <a:pt x="408" y="3790"/>
                  </a:lnTo>
                  <a:lnTo>
                    <a:pt x="462" y="3913"/>
                  </a:lnTo>
                  <a:lnTo>
                    <a:pt x="521" y="4030"/>
                  </a:lnTo>
                  <a:lnTo>
                    <a:pt x="585" y="4137"/>
                  </a:lnTo>
                  <a:lnTo>
                    <a:pt x="653" y="4237"/>
                  </a:lnTo>
                  <a:lnTo>
                    <a:pt x="723" y="4326"/>
                  </a:lnTo>
                  <a:lnTo>
                    <a:pt x="799" y="4408"/>
                  </a:lnTo>
                  <a:lnTo>
                    <a:pt x="877" y="4480"/>
                  </a:lnTo>
                  <a:lnTo>
                    <a:pt x="959" y="4543"/>
                  </a:lnTo>
                  <a:lnTo>
                    <a:pt x="1043" y="4593"/>
                  </a:lnTo>
                  <a:lnTo>
                    <a:pt x="1131" y="4632"/>
                  </a:lnTo>
                  <a:lnTo>
                    <a:pt x="1220" y="4662"/>
                  </a:lnTo>
                  <a:lnTo>
                    <a:pt x="1312" y="4679"/>
                  </a:lnTo>
                  <a:lnTo>
                    <a:pt x="1312" y="4014"/>
                  </a:lnTo>
                  <a:lnTo>
                    <a:pt x="1297" y="4001"/>
                  </a:lnTo>
                  <a:lnTo>
                    <a:pt x="1279" y="3983"/>
                  </a:lnTo>
                  <a:lnTo>
                    <a:pt x="1259" y="3964"/>
                  </a:lnTo>
                  <a:lnTo>
                    <a:pt x="1236" y="3938"/>
                  </a:lnTo>
                  <a:lnTo>
                    <a:pt x="1209" y="3909"/>
                  </a:lnTo>
                  <a:lnTo>
                    <a:pt x="1178" y="3876"/>
                  </a:lnTo>
                  <a:lnTo>
                    <a:pt x="1144" y="3837"/>
                  </a:lnTo>
                  <a:lnTo>
                    <a:pt x="1107" y="3794"/>
                  </a:lnTo>
                  <a:lnTo>
                    <a:pt x="1065" y="3743"/>
                  </a:lnTo>
                  <a:lnTo>
                    <a:pt x="1018" y="3687"/>
                  </a:lnTo>
                  <a:lnTo>
                    <a:pt x="967" y="3624"/>
                  </a:lnTo>
                  <a:lnTo>
                    <a:pt x="910" y="3556"/>
                  </a:lnTo>
                  <a:lnTo>
                    <a:pt x="848" y="3480"/>
                  </a:lnTo>
                  <a:lnTo>
                    <a:pt x="782" y="3396"/>
                  </a:lnTo>
                  <a:lnTo>
                    <a:pt x="710" y="3303"/>
                  </a:lnTo>
                  <a:lnTo>
                    <a:pt x="632" y="3203"/>
                  </a:lnTo>
                  <a:lnTo>
                    <a:pt x="620" y="3182"/>
                  </a:lnTo>
                  <a:lnTo>
                    <a:pt x="616" y="3157"/>
                  </a:lnTo>
                  <a:lnTo>
                    <a:pt x="620" y="3129"/>
                  </a:lnTo>
                  <a:lnTo>
                    <a:pt x="632" y="3108"/>
                  </a:lnTo>
                  <a:lnTo>
                    <a:pt x="647" y="3088"/>
                  </a:lnTo>
                  <a:lnTo>
                    <a:pt x="671" y="3079"/>
                  </a:lnTo>
                  <a:lnTo>
                    <a:pt x="696" y="3075"/>
                  </a:lnTo>
                  <a:lnTo>
                    <a:pt x="721" y="3079"/>
                  </a:lnTo>
                  <a:lnTo>
                    <a:pt x="745" y="3088"/>
                  </a:lnTo>
                  <a:lnTo>
                    <a:pt x="762" y="3106"/>
                  </a:lnTo>
                  <a:lnTo>
                    <a:pt x="829" y="3188"/>
                  </a:lnTo>
                  <a:lnTo>
                    <a:pt x="897" y="3272"/>
                  </a:lnTo>
                  <a:lnTo>
                    <a:pt x="963" y="3353"/>
                  </a:lnTo>
                  <a:lnTo>
                    <a:pt x="1029" y="3435"/>
                  </a:lnTo>
                  <a:lnTo>
                    <a:pt x="1094" y="3513"/>
                  </a:lnTo>
                  <a:lnTo>
                    <a:pt x="1154" y="3587"/>
                  </a:lnTo>
                  <a:lnTo>
                    <a:pt x="1213" y="3658"/>
                  </a:lnTo>
                  <a:lnTo>
                    <a:pt x="1265" y="3722"/>
                  </a:lnTo>
                  <a:lnTo>
                    <a:pt x="1312" y="3777"/>
                  </a:lnTo>
                  <a:lnTo>
                    <a:pt x="1312" y="1704"/>
                  </a:lnTo>
                  <a:lnTo>
                    <a:pt x="1316" y="1677"/>
                  </a:lnTo>
                  <a:lnTo>
                    <a:pt x="1326" y="1653"/>
                  </a:lnTo>
                  <a:lnTo>
                    <a:pt x="1343" y="1636"/>
                  </a:lnTo>
                  <a:lnTo>
                    <a:pt x="1367" y="1626"/>
                  </a:lnTo>
                  <a:lnTo>
                    <a:pt x="1394" y="1622"/>
                  </a:lnTo>
                  <a:lnTo>
                    <a:pt x="1421" y="1626"/>
                  </a:lnTo>
                  <a:lnTo>
                    <a:pt x="1443" y="1636"/>
                  </a:lnTo>
                  <a:lnTo>
                    <a:pt x="1460" y="1653"/>
                  </a:lnTo>
                  <a:lnTo>
                    <a:pt x="1472" y="1677"/>
                  </a:lnTo>
                  <a:lnTo>
                    <a:pt x="1476" y="1704"/>
                  </a:lnTo>
                  <a:lnTo>
                    <a:pt x="1476" y="2932"/>
                  </a:lnTo>
                  <a:lnTo>
                    <a:pt x="1959" y="2377"/>
                  </a:lnTo>
                  <a:lnTo>
                    <a:pt x="1981" y="2359"/>
                  </a:lnTo>
                  <a:lnTo>
                    <a:pt x="2004" y="2349"/>
                  </a:lnTo>
                  <a:lnTo>
                    <a:pt x="2028" y="2347"/>
                  </a:lnTo>
                  <a:lnTo>
                    <a:pt x="2053" y="2353"/>
                  </a:lnTo>
                  <a:lnTo>
                    <a:pt x="2074" y="2367"/>
                  </a:lnTo>
                  <a:lnTo>
                    <a:pt x="2090" y="2388"/>
                  </a:lnTo>
                  <a:lnTo>
                    <a:pt x="2100" y="2412"/>
                  </a:lnTo>
                  <a:lnTo>
                    <a:pt x="2102" y="2437"/>
                  </a:lnTo>
                  <a:lnTo>
                    <a:pt x="2096" y="2460"/>
                  </a:lnTo>
                  <a:lnTo>
                    <a:pt x="2082" y="2482"/>
                  </a:lnTo>
                  <a:lnTo>
                    <a:pt x="1476" y="3188"/>
                  </a:lnTo>
                  <a:lnTo>
                    <a:pt x="1476" y="4679"/>
                  </a:lnTo>
                  <a:lnTo>
                    <a:pt x="1566" y="4662"/>
                  </a:lnTo>
                  <a:lnTo>
                    <a:pt x="1653" y="4632"/>
                  </a:lnTo>
                  <a:lnTo>
                    <a:pt x="1741" y="4593"/>
                  </a:lnTo>
                  <a:lnTo>
                    <a:pt x="1823" y="4543"/>
                  </a:lnTo>
                  <a:lnTo>
                    <a:pt x="1905" y="4480"/>
                  </a:lnTo>
                  <a:lnTo>
                    <a:pt x="1983" y="4408"/>
                  </a:lnTo>
                  <a:lnTo>
                    <a:pt x="2057" y="4326"/>
                  </a:lnTo>
                  <a:lnTo>
                    <a:pt x="2127" y="4237"/>
                  </a:lnTo>
                  <a:lnTo>
                    <a:pt x="2195" y="4137"/>
                  </a:lnTo>
                  <a:lnTo>
                    <a:pt x="2258" y="4030"/>
                  </a:lnTo>
                  <a:lnTo>
                    <a:pt x="2318" y="3913"/>
                  </a:lnTo>
                  <a:lnTo>
                    <a:pt x="2373" y="3790"/>
                  </a:lnTo>
                  <a:lnTo>
                    <a:pt x="2421" y="3662"/>
                  </a:lnTo>
                  <a:lnTo>
                    <a:pt x="2466" y="3525"/>
                  </a:lnTo>
                  <a:lnTo>
                    <a:pt x="2507" y="3383"/>
                  </a:lnTo>
                  <a:lnTo>
                    <a:pt x="2540" y="3235"/>
                  </a:lnTo>
                  <a:lnTo>
                    <a:pt x="2570" y="3080"/>
                  </a:lnTo>
                  <a:lnTo>
                    <a:pt x="2593" y="2923"/>
                  </a:lnTo>
                  <a:lnTo>
                    <a:pt x="2609" y="2761"/>
                  </a:lnTo>
                  <a:lnTo>
                    <a:pt x="2618" y="2595"/>
                  </a:lnTo>
                  <a:lnTo>
                    <a:pt x="2622" y="2425"/>
                  </a:lnTo>
                  <a:lnTo>
                    <a:pt x="2618" y="2256"/>
                  </a:lnTo>
                  <a:lnTo>
                    <a:pt x="2609" y="2092"/>
                  </a:lnTo>
                  <a:lnTo>
                    <a:pt x="2593" y="1930"/>
                  </a:lnTo>
                  <a:lnTo>
                    <a:pt x="2570" y="1772"/>
                  </a:lnTo>
                  <a:lnTo>
                    <a:pt x="2542" y="1620"/>
                  </a:lnTo>
                  <a:lnTo>
                    <a:pt x="2509" y="1472"/>
                  </a:lnTo>
                  <a:lnTo>
                    <a:pt x="2470" y="1332"/>
                  </a:lnTo>
                  <a:lnTo>
                    <a:pt x="2425" y="1195"/>
                  </a:lnTo>
                  <a:lnTo>
                    <a:pt x="2375" y="1065"/>
                  </a:lnTo>
                  <a:lnTo>
                    <a:pt x="2322" y="942"/>
                  </a:lnTo>
                  <a:lnTo>
                    <a:pt x="2263" y="827"/>
                  </a:lnTo>
                  <a:lnTo>
                    <a:pt x="2201" y="719"/>
                  </a:lnTo>
                  <a:lnTo>
                    <a:pt x="2133" y="620"/>
                  </a:lnTo>
                  <a:lnTo>
                    <a:pt x="2063" y="528"/>
                  </a:lnTo>
                  <a:lnTo>
                    <a:pt x="1989" y="446"/>
                  </a:lnTo>
                  <a:lnTo>
                    <a:pt x="1913" y="374"/>
                  </a:lnTo>
                  <a:lnTo>
                    <a:pt x="1833" y="312"/>
                  </a:lnTo>
                  <a:lnTo>
                    <a:pt x="1749" y="259"/>
                  </a:lnTo>
                  <a:lnTo>
                    <a:pt x="1663" y="218"/>
                  </a:lnTo>
                  <a:lnTo>
                    <a:pt x="1575" y="187"/>
                  </a:lnTo>
                  <a:lnTo>
                    <a:pt x="1486" y="170"/>
                  </a:lnTo>
                  <a:lnTo>
                    <a:pt x="1394" y="164"/>
                  </a:lnTo>
                  <a:close/>
                  <a:moveTo>
                    <a:pt x="1394" y="0"/>
                  </a:moveTo>
                  <a:lnTo>
                    <a:pt x="1497" y="6"/>
                  </a:lnTo>
                  <a:lnTo>
                    <a:pt x="1599" y="25"/>
                  </a:lnTo>
                  <a:lnTo>
                    <a:pt x="1698" y="58"/>
                  </a:lnTo>
                  <a:lnTo>
                    <a:pt x="1796" y="101"/>
                  </a:lnTo>
                  <a:lnTo>
                    <a:pt x="1889" y="158"/>
                  </a:lnTo>
                  <a:lnTo>
                    <a:pt x="1981" y="226"/>
                  </a:lnTo>
                  <a:lnTo>
                    <a:pt x="2069" y="302"/>
                  </a:lnTo>
                  <a:lnTo>
                    <a:pt x="2152" y="392"/>
                  </a:lnTo>
                  <a:lnTo>
                    <a:pt x="2232" y="489"/>
                  </a:lnTo>
                  <a:lnTo>
                    <a:pt x="2308" y="595"/>
                  </a:lnTo>
                  <a:lnTo>
                    <a:pt x="2379" y="712"/>
                  </a:lnTo>
                  <a:lnTo>
                    <a:pt x="2445" y="834"/>
                  </a:lnTo>
                  <a:lnTo>
                    <a:pt x="2507" y="967"/>
                  </a:lnTo>
                  <a:lnTo>
                    <a:pt x="2562" y="1105"/>
                  </a:lnTo>
                  <a:lnTo>
                    <a:pt x="2612" y="1252"/>
                  </a:lnTo>
                  <a:lnTo>
                    <a:pt x="2657" y="1404"/>
                  </a:lnTo>
                  <a:lnTo>
                    <a:pt x="2696" y="1562"/>
                  </a:lnTo>
                  <a:lnTo>
                    <a:pt x="2727" y="1725"/>
                  </a:lnTo>
                  <a:lnTo>
                    <a:pt x="2753" y="1895"/>
                  </a:lnTo>
                  <a:lnTo>
                    <a:pt x="2770" y="2067"/>
                  </a:lnTo>
                  <a:lnTo>
                    <a:pt x="2782" y="2244"/>
                  </a:lnTo>
                  <a:lnTo>
                    <a:pt x="2786" y="2425"/>
                  </a:lnTo>
                  <a:lnTo>
                    <a:pt x="2782" y="2607"/>
                  </a:lnTo>
                  <a:lnTo>
                    <a:pt x="2770" y="2786"/>
                  </a:lnTo>
                  <a:lnTo>
                    <a:pt x="2753" y="2960"/>
                  </a:lnTo>
                  <a:lnTo>
                    <a:pt x="2726" y="3129"/>
                  </a:lnTo>
                  <a:lnTo>
                    <a:pt x="2692" y="3295"/>
                  </a:lnTo>
                  <a:lnTo>
                    <a:pt x="2653" y="3455"/>
                  </a:lnTo>
                  <a:lnTo>
                    <a:pt x="2609" y="3607"/>
                  </a:lnTo>
                  <a:lnTo>
                    <a:pt x="2558" y="3753"/>
                  </a:lnTo>
                  <a:lnTo>
                    <a:pt x="2499" y="3894"/>
                  </a:lnTo>
                  <a:lnTo>
                    <a:pt x="2437" y="4026"/>
                  </a:lnTo>
                  <a:lnTo>
                    <a:pt x="2371" y="4149"/>
                  </a:lnTo>
                  <a:lnTo>
                    <a:pt x="2297" y="4266"/>
                  </a:lnTo>
                  <a:lnTo>
                    <a:pt x="2221" y="4371"/>
                  </a:lnTo>
                  <a:lnTo>
                    <a:pt x="2139" y="4469"/>
                  </a:lnTo>
                  <a:lnTo>
                    <a:pt x="2055" y="4556"/>
                  </a:lnTo>
                  <a:lnTo>
                    <a:pt x="1965" y="4632"/>
                  </a:lnTo>
                  <a:lnTo>
                    <a:pt x="1874" y="4699"/>
                  </a:lnTo>
                  <a:lnTo>
                    <a:pt x="1778" y="4753"/>
                  </a:lnTo>
                  <a:lnTo>
                    <a:pt x="1679" y="4794"/>
                  </a:lnTo>
                  <a:lnTo>
                    <a:pt x="1579" y="4825"/>
                  </a:lnTo>
                  <a:lnTo>
                    <a:pt x="1476" y="4843"/>
                  </a:lnTo>
                  <a:lnTo>
                    <a:pt x="1476" y="6350"/>
                  </a:lnTo>
                  <a:lnTo>
                    <a:pt x="1472" y="6377"/>
                  </a:lnTo>
                  <a:lnTo>
                    <a:pt x="1460" y="6401"/>
                  </a:lnTo>
                  <a:lnTo>
                    <a:pt x="1443" y="6416"/>
                  </a:lnTo>
                  <a:lnTo>
                    <a:pt x="1421" y="6428"/>
                  </a:lnTo>
                  <a:lnTo>
                    <a:pt x="1394" y="6432"/>
                  </a:lnTo>
                  <a:lnTo>
                    <a:pt x="1367" y="6428"/>
                  </a:lnTo>
                  <a:lnTo>
                    <a:pt x="1343" y="6416"/>
                  </a:lnTo>
                  <a:lnTo>
                    <a:pt x="1326" y="6401"/>
                  </a:lnTo>
                  <a:lnTo>
                    <a:pt x="1316" y="6377"/>
                  </a:lnTo>
                  <a:lnTo>
                    <a:pt x="1312" y="6350"/>
                  </a:lnTo>
                  <a:lnTo>
                    <a:pt x="1312" y="4843"/>
                  </a:lnTo>
                  <a:lnTo>
                    <a:pt x="1207" y="4825"/>
                  </a:lnTo>
                  <a:lnTo>
                    <a:pt x="1105" y="4794"/>
                  </a:lnTo>
                  <a:lnTo>
                    <a:pt x="1006" y="4753"/>
                  </a:lnTo>
                  <a:lnTo>
                    <a:pt x="910" y="4699"/>
                  </a:lnTo>
                  <a:lnTo>
                    <a:pt x="817" y="4632"/>
                  </a:lnTo>
                  <a:lnTo>
                    <a:pt x="727" y="4556"/>
                  </a:lnTo>
                  <a:lnTo>
                    <a:pt x="641" y="4469"/>
                  </a:lnTo>
                  <a:lnTo>
                    <a:pt x="560" y="4371"/>
                  </a:lnTo>
                  <a:lnTo>
                    <a:pt x="484" y="4266"/>
                  </a:lnTo>
                  <a:lnTo>
                    <a:pt x="411" y="4149"/>
                  </a:lnTo>
                  <a:lnTo>
                    <a:pt x="343" y="4026"/>
                  </a:lnTo>
                  <a:lnTo>
                    <a:pt x="281" y="3894"/>
                  </a:lnTo>
                  <a:lnTo>
                    <a:pt x="224" y="3753"/>
                  </a:lnTo>
                  <a:lnTo>
                    <a:pt x="174" y="3607"/>
                  </a:lnTo>
                  <a:lnTo>
                    <a:pt x="127" y="3455"/>
                  </a:lnTo>
                  <a:lnTo>
                    <a:pt x="90" y="3295"/>
                  </a:lnTo>
                  <a:lnTo>
                    <a:pt x="57" y="3129"/>
                  </a:lnTo>
                  <a:lnTo>
                    <a:pt x="31" y="2960"/>
                  </a:lnTo>
                  <a:lnTo>
                    <a:pt x="14" y="2786"/>
                  </a:lnTo>
                  <a:lnTo>
                    <a:pt x="4" y="2607"/>
                  </a:lnTo>
                  <a:lnTo>
                    <a:pt x="0" y="2425"/>
                  </a:lnTo>
                  <a:lnTo>
                    <a:pt x="4" y="2244"/>
                  </a:lnTo>
                  <a:lnTo>
                    <a:pt x="16" y="2067"/>
                  </a:lnTo>
                  <a:lnTo>
                    <a:pt x="33" y="1895"/>
                  </a:lnTo>
                  <a:lnTo>
                    <a:pt x="59" y="1725"/>
                  </a:lnTo>
                  <a:lnTo>
                    <a:pt x="92" y="1562"/>
                  </a:lnTo>
                  <a:lnTo>
                    <a:pt x="131" y="1404"/>
                  </a:lnTo>
                  <a:lnTo>
                    <a:pt x="174" y="1252"/>
                  </a:lnTo>
                  <a:lnTo>
                    <a:pt x="224" y="1105"/>
                  </a:lnTo>
                  <a:lnTo>
                    <a:pt x="281" y="967"/>
                  </a:lnTo>
                  <a:lnTo>
                    <a:pt x="341" y="834"/>
                  </a:lnTo>
                  <a:lnTo>
                    <a:pt x="408" y="712"/>
                  </a:lnTo>
                  <a:lnTo>
                    <a:pt x="480" y="595"/>
                  </a:lnTo>
                  <a:lnTo>
                    <a:pt x="554" y="489"/>
                  </a:lnTo>
                  <a:lnTo>
                    <a:pt x="634" y="392"/>
                  </a:lnTo>
                  <a:lnTo>
                    <a:pt x="717" y="302"/>
                  </a:lnTo>
                  <a:lnTo>
                    <a:pt x="805" y="226"/>
                  </a:lnTo>
                  <a:lnTo>
                    <a:pt x="897" y="158"/>
                  </a:lnTo>
                  <a:lnTo>
                    <a:pt x="990" y="101"/>
                  </a:lnTo>
                  <a:lnTo>
                    <a:pt x="1088" y="58"/>
                  </a:lnTo>
                  <a:lnTo>
                    <a:pt x="1187" y="25"/>
                  </a:lnTo>
                  <a:lnTo>
                    <a:pt x="1289" y="6"/>
                  </a:lnTo>
                  <a:lnTo>
                    <a:pt x="1394" y="0"/>
                  </a:lnTo>
                  <a:close/>
                </a:path>
              </a:pathLst>
            </a:custGeom>
            <a:grpFill/>
            <a:ln w="0">
              <a:solidFill>
                <a:srgbClr val="00B0F0"/>
              </a:solidFill>
              <a:prstDash val="solid"/>
              <a:round/>
              <a:headEnd/>
              <a:tailEnd/>
            </a:ln>
          </p:spPr>
          <p:txBody>
            <a:bodyPr vert="horz" wrap="square" lIns="22832" tIns="11416" rIns="22832" bIns="11416" numCol="1" anchor="t" anchorCtr="0" compatLnSpc="1">
              <a:prstTxWarp prst="textNoShape">
                <a:avLst/>
              </a:prstTxWarp>
            </a:bodyPr>
            <a:lstStyle/>
            <a:p>
              <a:endParaRPr lang="ru-RU" sz="449"/>
            </a:p>
          </p:txBody>
        </p:sp>
        <p:sp>
          <p:nvSpPr>
            <p:cNvPr id="50" name="Freeform 6">
              <a:extLst>
                <a:ext uri="{FF2B5EF4-FFF2-40B4-BE49-F238E27FC236}">
                  <a16:creationId xmlns:a16="http://schemas.microsoft.com/office/drawing/2014/main" id="{2BD6944A-5F2A-49D1-9610-446A489C631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7285" y="-8418"/>
              <a:ext cx="1393" cy="3216"/>
            </a:xfrm>
            <a:custGeom>
              <a:avLst/>
              <a:gdLst>
                <a:gd name="T0" fmla="*/ 1111 w 2786"/>
                <a:gd name="T1" fmla="*/ 222 h 6432"/>
                <a:gd name="T2" fmla="*/ 770 w 2786"/>
                <a:gd name="T3" fmla="*/ 472 h 6432"/>
                <a:gd name="T4" fmla="*/ 487 w 2786"/>
                <a:gd name="T5" fmla="*/ 887 h 6432"/>
                <a:gd name="T6" fmla="*/ 283 w 2786"/>
                <a:gd name="T7" fmla="*/ 1431 h 6432"/>
                <a:gd name="T8" fmla="*/ 172 w 2786"/>
                <a:gd name="T9" fmla="*/ 2076 h 6432"/>
                <a:gd name="T10" fmla="*/ 170 w 2786"/>
                <a:gd name="T11" fmla="*/ 2761 h 6432"/>
                <a:gd name="T12" fmla="*/ 271 w 2786"/>
                <a:gd name="T13" fmla="*/ 3383 h 6432"/>
                <a:gd name="T14" fmla="*/ 462 w 2786"/>
                <a:gd name="T15" fmla="*/ 3913 h 6432"/>
                <a:gd name="T16" fmla="*/ 723 w 2786"/>
                <a:gd name="T17" fmla="*/ 4326 h 6432"/>
                <a:gd name="T18" fmla="*/ 1043 w 2786"/>
                <a:gd name="T19" fmla="*/ 4593 h 6432"/>
                <a:gd name="T20" fmla="*/ 1312 w 2786"/>
                <a:gd name="T21" fmla="*/ 4014 h 6432"/>
                <a:gd name="T22" fmla="*/ 1236 w 2786"/>
                <a:gd name="T23" fmla="*/ 3938 h 6432"/>
                <a:gd name="T24" fmla="*/ 1107 w 2786"/>
                <a:gd name="T25" fmla="*/ 3794 h 6432"/>
                <a:gd name="T26" fmla="*/ 910 w 2786"/>
                <a:gd name="T27" fmla="*/ 3556 h 6432"/>
                <a:gd name="T28" fmla="*/ 632 w 2786"/>
                <a:gd name="T29" fmla="*/ 3203 h 6432"/>
                <a:gd name="T30" fmla="*/ 632 w 2786"/>
                <a:gd name="T31" fmla="*/ 3108 h 6432"/>
                <a:gd name="T32" fmla="*/ 721 w 2786"/>
                <a:gd name="T33" fmla="*/ 3079 h 6432"/>
                <a:gd name="T34" fmla="*/ 897 w 2786"/>
                <a:gd name="T35" fmla="*/ 3272 h 6432"/>
                <a:gd name="T36" fmla="*/ 1154 w 2786"/>
                <a:gd name="T37" fmla="*/ 3587 h 6432"/>
                <a:gd name="T38" fmla="*/ 1312 w 2786"/>
                <a:gd name="T39" fmla="*/ 1704 h 6432"/>
                <a:gd name="T40" fmla="*/ 1367 w 2786"/>
                <a:gd name="T41" fmla="*/ 1626 h 6432"/>
                <a:gd name="T42" fmla="*/ 1460 w 2786"/>
                <a:gd name="T43" fmla="*/ 1653 h 6432"/>
                <a:gd name="T44" fmla="*/ 1959 w 2786"/>
                <a:gd name="T45" fmla="*/ 2377 h 6432"/>
                <a:gd name="T46" fmla="*/ 2053 w 2786"/>
                <a:gd name="T47" fmla="*/ 2353 h 6432"/>
                <a:gd name="T48" fmla="*/ 2102 w 2786"/>
                <a:gd name="T49" fmla="*/ 2437 h 6432"/>
                <a:gd name="T50" fmla="*/ 1476 w 2786"/>
                <a:gd name="T51" fmla="*/ 4679 h 6432"/>
                <a:gd name="T52" fmla="*/ 1823 w 2786"/>
                <a:gd name="T53" fmla="*/ 4543 h 6432"/>
                <a:gd name="T54" fmla="*/ 2127 w 2786"/>
                <a:gd name="T55" fmla="*/ 4237 h 6432"/>
                <a:gd name="T56" fmla="*/ 2373 w 2786"/>
                <a:gd name="T57" fmla="*/ 3790 h 6432"/>
                <a:gd name="T58" fmla="*/ 2540 w 2786"/>
                <a:gd name="T59" fmla="*/ 3235 h 6432"/>
                <a:gd name="T60" fmla="*/ 2618 w 2786"/>
                <a:gd name="T61" fmla="*/ 2595 h 6432"/>
                <a:gd name="T62" fmla="*/ 2593 w 2786"/>
                <a:gd name="T63" fmla="*/ 1930 h 6432"/>
                <a:gd name="T64" fmla="*/ 2470 w 2786"/>
                <a:gd name="T65" fmla="*/ 1332 h 6432"/>
                <a:gd name="T66" fmla="*/ 2263 w 2786"/>
                <a:gd name="T67" fmla="*/ 827 h 6432"/>
                <a:gd name="T68" fmla="*/ 1989 w 2786"/>
                <a:gd name="T69" fmla="*/ 446 h 6432"/>
                <a:gd name="T70" fmla="*/ 1663 w 2786"/>
                <a:gd name="T71" fmla="*/ 218 h 6432"/>
                <a:gd name="T72" fmla="*/ 1394 w 2786"/>
                <a:gd name="T73" fmla="*/ 0 h 6432"/>
                <a:gd name="T74" fmla="*/ 1796 w 2786"/>
                <a:gd name="T75" fmla="*/ 101 h 6432"/>
                <a:gd name="T76" fmla="*/ 2152 w 2786"/>
                <a:gd name="T77" fmla="*/ 392 h 6432"/>
                <a:gd name="T78" fmla="*/ 2445 w 2786"/>
                <a:gd name="T79" fmla="*/ 834 h 6432"/>
                <a:gd name="T80" fmla="*/ 2657 w 2786"/>
                <a:gd name="T81" fmla="*/ 1404 h 6432"/>
                <a:gd name="T82" fmla="*/ 2770 w 2786"/>
                <a:gd name="T83" fmla="*/ 2067 h 6432"/>
                <a:gd name="T84" fmla="*/ 2770 w 2786"/>
                <a:gd name="T85" fmla="*/ 2786 h 6432"/>
                <a:gd name="T86" fmla="*/ 2653 w 2786"/>
                <a:gd name="T87" fmla="*/ 3455 h 6432"/>
                <a:gd name="T88" fmla="*/ 2437 w 2786"/>
                <a:gd name="T89" fmla="*/ 4026 h 6432"/>
                <a:gd name="T90" fmla="*/ 2139 w 2786"/>
                <a:gd name="T91" fmla="*/ 4469 h 6432"/>
                <a:gd name="T92" fmla="*/ 1778 w 2786"/>
                <a:gd name="T93" fmla="*/ 4753 h 6432"/>
                <a:gd name="T94" fmla="*/ 1476 w 2786"/>
                <a:gd name="T95" fmla="*/ 6350 h 6432"/>
                <a:gd name="T96" fmla="*/ 1421 w 2786"/>
                <a:gd name="T97" fmla="*/ 6428 h 6432"/>
                <a:gd name="T98" fmla="*/ 1326 w 2786"/>
                <a:gd name="T99" fmla="*/ 6401 h 6432"/>
                <a:gd name="T100" fmla="*/ 1207 w 2786"/>
                <a:gd name="T101" fmla="*/ 4825 h 6432"/>
                <a:gd name="T102" fmla="*/ 817 w 2786"/>
                <a:gd name="T103" fmla="*/ 4632 h 6432"/>
                <a:gd name="T104" fmla="*/ 484 w 2786"/>
                <a:gd name="T105" fmla="*/ 4266 h 6432"/>
                <a:gd name="T106" fmla="*/ 224 w 2786"/>
                <a:gd name="T107" fmla="*/ 3753 h 6432"/>
                <a:gd name="T108" fmla="*/ 57 w 2786"/>
                <a:gd name="T109" fmla="*/ 3129 h 6432"/>
                <a:gd name="T110" fmla="*/ 0 w 2786"/>
                <a:gd name="T111" fmla="*/ 2425 h 6432"/>
                <a:gd name="T112" fmla="*/ 59 w 2786"/>
                <a:gd name="T113" fmla="*/ 1725 h 6432"/>
                <a:gd name="T114" fmla="*/ 224 w 2786"/>
                <a:gd name="T115" fmla="*/ 1105 h 6432"/>
                <a:gd name="T116" fmla="*/ 480 w 2786"/>
                <a:gd name="T117" fmla="*/ 595 h 6432"/>
                <a:gd name="T118" fmla="*/ 805 w 2786"/>
                <a:gd name="T119" fmla="*/ 226 h 6432"/>
                <a:gd name="T120" fmla="*/ 1187 w 2786"/>
                <a:gd name="T121" fmla="*/ 25 h 64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786" h="6432">
                  <a:moveTo>
                    <a:pt x="1394" y="164"/>
                  </a:moveTo>
                  <a:lnTo>
                    <a:pt x="1297" y="170"/>
                  </a:lnTo>
                  <a:lnTo>
                    <a:pt x="1203" y="191"/>
                  </a:lnTo>
                  <a:lnTo>
                    <a:pt x="1111" y="222"/>
                  </a:lnTo>
                  <a:lnTo>
                    <a:pt x="1022" y="269"/>
                  </a:lnTo>
                  <a:lnTo>
                    <a:pt x="934" y="326"/>
                  </a:lnTo>
                  <a:lnTo>
                    <a:pt x="850" y="394"/>
                  </a:lnTo>
                  <a:lnTo>
                    <a:pt x="770" y="472"/>
                  </a:lnTo>
                  <a:lnTo>
                    <a:pt x="694" y="562"/>
                  </a:lnTo>
                  <a:lnTo>
                    <a:pt x="620" y="661"/>
                  </a:lnTo>
                  <a:lnTo>
                    <a:pt x="552" y="770"/>
                  </a:lnTo>
                  <a:lnTo>
                    <a:pt x="487" y="887"/>
                  </a:lnTo>
                  <a:lnTo>
                    <a:pt x="429" y="1012"/>
                  </a:lnTo>
                  <a:lnTo>
                    <a:pt x="374" y="1144"/>
                  </a:lnTo>
                  <a:lnTo>
                    <a:pt x="326" y="1285"/>
                  </a:lnTo>
                  <a:lnTo>
                    <a:pt x="283" y="1431"/>
                  </a:lnTo>
                  <a:lnTo>
                    <a:pt x="246" y="1585"/>
                  </a:lnTo>
                  <a:lnTo>
                    <a:pt x="215" y="1743"/>
                  </a:lnTo>
                  <a:lnTo>
                    <a:pt x="189" y="1907"/>
                  </a:lnTo>
                  <a:lnTo>
                    <a:pt x="172" y="2076"/>
                  </a:lnTo>
                  <a:lnTo>
                    <a:pt x="160" y="2248"/>
                  </a:lnTo>
                  <a:lnTo>
                    <a:pt x="156" y="2425"/>
                  </a:lnTo>
                  <a:lnTo>
                    <a:pt x="160" y="2595"/>
                  </a:lnTo>
                  <a:lnTo>
                    <a:pt x="170" y="2761"/>
                  </a:lnTo>
                  <a:lnTo>
                    <a:pt x="185" y="2923"/>
                  </a:lnTo>
                  <a:lnTo>
                    <a:pt x="209" y="3080"/>
                  </a:lnTo>
                  <a:lnTo>
                    <a:pt x="238" y="3235"/>
                  </a:lnTo>
                  <a:lnTo>
                    <a:pt x="271" y="3383"/>
                  </a:lnTo>
                  <a:lnTo>
                    <a:pt x="312" y="3525"/>
                  </a:lnTo>
                  <a:lnTo>
                    <a:pt x="357" y="3662"/>
                  </a:lnTo>
                  <a:lnTo>
                    <a:pt x="408" y="3790"/>
                  </a:lnTo>
                  <a:lnTo>
                    <a:pt x="462" y="3913"/>
                  </a:lnTo>
                  <a:lnTo>
                    <a:pt x="521" y="4030"/>
                  </a:lnTo>
                  <a:lnTo>
                    <a:pt x="585" y="4137"/>
                  </a:lnTo>
                  <a:lnTo>
                    <a:pt x="653" y="4237"/>
                  </a:lnTo>
                  <a:lnTo>
                    <a:pt x="723" y="4326"/>
                  </a:lnTo>
                  <a:lnTo>
                    <a:pt x="799" y="4408"/>
                  </a:lnTo>
                  <a:lnTo>
                    <a:pt x="877" y="4480"/>
                  </a:lnTo>
                  <a:lnTo>
                    <a:pt x="959" y="4543"/>
                  </a:lnTo>
                  <a:lnTo>
                    <a:pt x="1043" y="4593"/>
                  </a:lnTo>
                  <a:lnTo>
                    <a:pt x="1131" y="4632"/>
                  </a:lnTo>
                  <a:lnTo>
                    <a:pt x="1220" y="4662"/>
                  </a:lnTo>
                  <a:lnTo>
                    <a:pt x="1312" y="4679"/>
                  </a:lnTo>
                  <a:lnTo>
                    <a:pt x="1312" y="4014"/>
                  </a:lnTo>
                  <a:lnTo>
                    <a:pt x="1297" y="4001"/>
                  </a:lnTo>
                  <a:lnTo>
                    <a:pt x="1279" y="3983"/>
                  </a:lnTo>
                  <a:lnTo>
                    <a:pt x="1259" y="3964"/>
                  </a:lnTo>
                  <a:lnTo>
                    <a:pt x="1236" y="3938"/>
                  </a:lnTo>
                  <a:lnTo>
                    <a:pt x="1209" y="3909"/>
                  </a:lnTo>
                  <a:lnTo>
                    <a:pt x="1178" y="3876"/>
                  </a:lnTo>
                  <a:lnTo>
                    <a:pt x="1144" y="3837"/>
                  </a:lnTo>
                  <a:lnTo>
                    <a:pt x="1107" y="3794"/>
                  </a:lnTo>
                  <a:lnTo>
                    <a:pt x="1065" y="3743"/>
                  </a:lnTo>
                  <a:lnTo>
                    <a:pt x="1018" y="3687"/>
                  </a:lnTo>
                  <a:lnTo>
                    <a:pt x="967" y="3624"/>
                  </a:lnTo>
                  <a:lnTo>
                    <a:pt x="910" y="3556"/>
                  </a:lnTo>
                  <a:lnTo>
                    <a:pt x="848" y="3480"/>
                  </a:lnTo>
                  <a:lnTo>
                    <a:pt x="782" y="3396"/>
                  </a:lnTo>
                  <a:lnTo>
                    <a:pt x="710" y="3303"/>
                  </a:lnTo>
                  <a:lnTo>
                    <a:pt x="632" y="3203"/>
                  </a:lnTo>
                  <a:lnTo>
                    <a:pt x="620" y="3182"/>
                  </a:lnTo>
                  <a:lnTo>
                    <a:pt x="616" y="3157"/>
                  </a:lnTo>
                  <a:lnTo>
                    <a:pt x="620" y="3129"/>
                  </a:lnTo>
                  <a:lnTo>
                    <a:pt x="632" y="3108"/>
                  </a:lnTo>
                  <a:lnTo>
                    <a:pt x="647" y="3088"/>
                  </a:lnTo>
                  <a:lnTo>
                    <a:pt x="671" y="3079"/>
                  </a:lnTo>
                  <a:lnTo>
                    <a:pt x="696" y="3075"/>
                  </a:lnTo>
                  <a:lnTo>
                    <a:pt x="721" y="3079"/>
                  </a:lnTo>
                  <a:lnTo>
                    <a:pt x="745" y="3088"/>
                  </a:lnTo>
                  <a:lnTo>
                    <a:pt x="762" y="3106"/>
                  </a:lnTo>
                  <a:lnTo>
                    <a:pt x="829" y="3188"/>
                  </a:lnTo>
                  <a:lnTo>
                    <a:pt x="897" y="3272"/>
                  </a:lnTo>
                  <a:lnTo>
                    <a:pt x="963" y="3353"/>
                  </a:lnTo>
                  <a:lnTo>
                    <a:pt x="1029" y="3435"/>
                  </a:lnTo>
                  <a:lnTo>
                    <a:pt x="1094" y="3513"/>
                  </a:lnTo>
                  <a:lnTo>
                    <a:pt x="1154" y="3587"/>
                  </a:lnTo>
                  <a:lnTo>
                    <a:pt x="1213" y="3658"/>
                  </a:lnTo>
                  <a:lnTo>
                    <a:pt x="1265" y="3722"/>
                  </a:lnTo>
                  <a:lnTo>
                    <a:pt x="1312" y="3777"/>
                  </a:lnTo>
                  <a:lnTo>
                    <a:pt x="1312" y="1704"/>
                  </a:lnTo>
                  <a:lnTo>
                    <a:pt x="1316" y="1677"/>
                  </a:lnTo>
                  <a:lnTo>
                    <a:pt x="1326" y="1653"/>
                  </a:lnTo>
                  <a:lnTo>
                    <a:pt x="1343" y="1636"/>
                  </a:lnTo>
                  <a:lnTo>
                    <a:pt x="1367" y="1626"/>
                  </a:lnTo>
                  <a:lnTo>
                    <a:pt x="1394" y="1622"/>
                  </a:lnTo>
                  <a:lnTo>
                    <a:pt x="1421" y="1626"/>
                  </a:lnTo>
                  <a:lnTo>
                    <a:pt x="1443" y="1636"/>
                  </a:lnTo>
                  <a:lnTo>
                    <a:pt x="1460" y="1653"/>
                  </a:lnTo>
                  <a:lnTo>
                    <a:pt x="1472" y="1677"/>
                  </a:lnTo>
                  <a:lnTo>
                    <a:pt x="1476" y="1704"/>
                  </a:lnTo>
                  <a:lnTo>
                    <a:pt x="1476" y="2932"/>
                  </a:lnTo>
                  <a:lnTo>
                    <a:pt x="1959" y="2377"/>
                  </a:lnTo>
                  <a:lnTo>
                    <a:pt x="1981" y="2359"/>
                  </a:lnTo>
                  <a:lnTo>
                    <a:pt x="2004" y="2349"/>
                  </a:lnTo>
                  <a:lnTo>
                    <a:pt x="2028" y="2347"/>
                  </a:lnTo>
                  <a:lnTo>
                    <a:pt x="2053" y="2353"/>
                  </a:lnTo>
                  <a:lnTo>
                    <a:pt x="2074" y="2367"/>
                  </a:lnTo>
                  <a:lnTo>
                    <a:pt x="2090" y="2388"/>
                  </a:lnTo>
                  <a:lnTo>
                    <a:pt x="2100" y="2412"/>
                  </a:lnTo>
                  <a:lnTo>
                    <a:pt x="2102" y="2437"/>
                  </a:lnTo>
                  <a:lnTo>
                    <a:pt x="2096" y="2460"/>
                  </a:lnTo>
                  <a:lnTo>
                    <a:pt x="2082" y="2482"/>
                  </a:lnTo>
                  <a:lnTo>
                    <a:pt x="1476" y="3188"/>
                  </a:lnTo>
                  <a:lnTo>
                    <a:pt x="1476" y="4679"/>
                  </a:lnTo>
                  <a:lnTo>
                    <a:pt x="1566" y="4662"/>
                  </a:lnTo>
                  <a:lnTo>
                    <a:pt x="1653" y="4632"/>
                  </a:lnTo>
                  <a:lnTo>
                    <a:pt x="1741" y="4593"/>
                  </a:lnTo>
                  <a:lnTo>
                    <a:pt x="1823" y="4543"/>
                  </a:lnTo>
                  <a:lnTo>
                    <a:pt x="1905" y="4480"/>
                  </a:lnTo>
                  <a:lnTo>
                    <a:pt x="1983" y="4408"/>
                  </a:lnTo>
                  <a:lnTo>
                    <a:pt x="2057" y="4326"/>
                  </a:lnTo>
                  <a:lnTo>
                    <a:pt x="2127" y="4237"/>
                  </a:lnTo>
                  <a:lnTo>
                    <a:pt x="2195" y="4137"/>
                  </a:lnTo>
                  <a:lnTo>
                    <a:pt x="2258" y="4030"/>
                  </a:lnTo>
                  <a:lnTo>
                    <a:pt x="2318" y="3913"/>
                  </a:lnTo>
                  <a:lnTo>
                    <a:pt x="2373" y="3790"/>
                  </a:lnTo>
                  <a:lnTo>
                    <a:pt x="2421" y="3662"/>
                  </a:lnTo>
                  <a:lnTo>
                    <a:pt x="2466" y="3525"/>
                  </a:lnTo>
                  <a:lnTo>
                    <a:pt x="2507" y="3383"/>
                  </a:lnTo>
                  <a:lnTo>
                    <a:pt x="2540" y="3235"/>
                  </a:lnTo>
                  <a:lnTo>
                    <a:pt x="2570" y="3080"/>
                  </a:lnTo>
                  <a:lnTo>
                    <a:pt x="2593" y="2923"/>
                  </a:lnTo>
                  <a:lnTo>
                    <a:pt x="2609" y="2761"/>
                  </a:lnTo>
                  <a:lnTo>
                    <a:pt x="2618" y="2595"/>
                  </a:lnTo>
                  <a:lnTo>
                    <a:pt x="2622" y="2425"/>
                  </a:lnTo>
                  <a:lnTo>
                    <a:pt x="2618" y="2256"/>
                  </a:lnTo>
                  <a:lnTo>
                    <a:pt x="2609" y="2092"/>
                  </a:lnTo>
                  <a:lnTo>
                    <a:pt x="2593" y="1930"/>
                  </a:lnTo>
                  <a:lnTo>
                    <a:pt x="2570" y="1772"/>
                  </a:lnTo>
                  <a:lnTo>
                    <a:pt x="2542" y="1620"/>
                  </a:lnTo>
                  <a:lnTo>
                    <a:pt x="2509" y="1472"/>
                  </a:lnTo>
                  <a:lnTo>
                    <a:pt x="2470" y="1332"/>
                  </a:lnTo>
                  <a:lnTo>
                    <a:pt x="2425" y="1195"/>
                  </a:lnTo>
                  <a:lnTo>
                    <a:pt x="2375" y="1065"/>
                  </a:lnTo>
                  <a:lnTo>
                    <a:pt x="2322" y="942"/>
                  </a:lnTo>
                  <a:lnTo>
                    <a:pt x="2263" y="827"/>
                  </a:lnTo>
                  <a:lnTo>
                    <a:pt x="2201" y="719"/>
                  </a:lnTo>
                  <a:lnTo>
                    <a:pt x="2133" y="620"/>
                  </a:lnTo>
                  <a:lnTo>
                    <a:pt x="2063" y="528"/>
                  </a:lnTo>
                  <a:lnTo>
                    <a:pt x="1989" y="446"/>
                  </a:lnTo>
                  <a:lnTo>
                    <a:pt x="1913" y="374"/>
                  </a:lnTo>
                  <a:lnTo>
                    <a:pt x="1833" y="312"/>
                  </a:lnTo>
                  <a:lnTo>
                    <a:pt x="1749" y="259"/>
                  </a:lnTo>
                  <a:lnTo>
                    <a:pt x="1663" y="218"/>
                  </a:lnTo>
                  <a:lnTo>
                    <a:pt x="1575" y="187"/>
                  </a:lnTo>
                  <a:lnTo>
                    <a:pt x="1486" y="170"/>
                  </a:lnTo>
                  <a:lnTo>
                    <a:pt x="1394" y="164"/>
                  </a:lnTo>
                  <a:close/>
                  <a:moveTo>
                    <a:pt x="1394" y="0"/>
                  </a:moveTo>
                  <a:lnTo>
                    <a:pt x="1497" y="6"/>
                  </a:lnTo>
                  <a:lnTo>
                    <a:pt x="1599" y="25"/>
                  </a:lnTo>
                  <a:lnTo>
                    <a:pt x="1698" y="58"/>
                  </a:lnTo>
                  <a:lnTo>
                    <a:pt x="1796" y="101"/>
                  </a:lnTo>
                  <a:lnTo>
                    <a:pt x="1889" y="158"/>
                  </a:lnTo>
                  <a:lnTo>
                    <a:pt x="1981" y="226"/>
                  </a:lnTo>
                  <a:lnTo>
                    <a:pt x="2069" y="302"/>
                  </a:lnTo>
                  <a:lnTo>
                    <a:pt x="2152" y="392"/>
                  </a:lnTo>
                  <a:lnTo>
                    <a:pt x="2232" y="489"/>
                  </a:lnTo>
                  <a:lnTo>
                    <a:pt x="2308" y="595"/>
                  </a:lnTo>
                  <a:lnTo>
                    <a:pt x="2379" y="712"/>
                  </a:lnTo>
                  <a:lnTo>
                    <a:pt x="2445" y="834"/>
                  </a:lnTo>
                  <a:lnTo>
                    <a:pt x="2507" y="967"/>
                  </a:lnTo>
                  <a:lnTo>
                    <a:pt x="2562" y="1105"/>
                  </a:lnTo>
                  <a:lnTo>
                    <a:pt x="2612" y="1252"/>
                  </a:lnTo>
                  <a:lnTo>
                    <a:pt x="2657" y="1404"/>
                  </a:lnTo>
                  <a:lnTo>
                    <a:pt x="2696" y="1562"/>
                  </a:lnTo>
                  <a:lnTo>
                    <a:pt x="2727" y="1725"/>
                  </a:lnTo>
                  <a:lnTo>
                    <a:pt x="2753" y="1895"/>
                  </a:lnTo>
                  <a:lnTo>
                    <a:pt x="2770" y="2067"/>
                  </a:lnTo>
                  <a:lnTo>
                    <a:pt x="2782" y="2244"/>
                  </a:lnTo>
                  <a:lnTo>
                    <a:pt x="2786" y="2425"/>
                  </a:lnTo>
                  <a:lnTo>
                    <a:pt x="2782" y="2607"/>
                  </a:lnTo>
                  <a:lnTo>
                    <a:pt x="2770" y="2786"/>
                  </a:lnTo>
                  <a:lnTo>
                    <a:pt x="2753" y="2960"/>
                  </a:lnTo>
                  <a:lnTo>
                    <a:pt x="2726" y="3129"/>
                  </a:lnTo>
                  <a:lnTo>
                    <a:pt x="2692" y="3295"/>
                  </a:lnTo>
                  <a:lnTo>
                    <a:pt x="2653" y="3455"/>
                  </a:lnTo>
                  <a:lnTo>
                    <a:pt x="2609" y="3607"/>
                  </a:lnTo>
                  <a:lnTo>
                    <a:pt x="2558" y="3753"/>
                  </a:lnTo>
                  <a:lnTo>
                    <a:pt x="2499" y="3894"/>
                  </a:lnTo>
                  <a:lnTo>
                    <a:pt x="2437" y="4026"/>
                  </a:lnTo>
                  <a:lnTo>
                    <a:pt x="2371" y="4149"/>
                  </a:lnTo>
                  <a:lnTo>
                    <a:pt x="2297" y="4266"/>
                  </a:lnTo>
                  <a:lnTo>
                    <a:pt x="2221" y="4371"/>
                  </a:lnTo>
                  <a:lnTo>
                    <a:pt x="2139" y="4469"/>
                  </a:lnTo>
                  <a:lnTo>
                    <a:pt x="2055" y="4556"/>
                  </a:lnTo>
                  <a:lnTo>
                    <a:pt x="1965" y="4632"/>
                  </a:lnTo>
                  <a:lnTo>
                    <a:pt x="1874" y="4699"/>
                  </a:lnTo>
                  <a:lnTo>
                    <a:pt x="1778" y="4753"/>
                  </a:lnTo>
                  <a:lnTo>
                    <a:pt x="1679" y="4794"/>
                  </a:lnTo>
                  <a:lnTo>
                    <a:pt x="1579" y="4825"/>
                  </a:lnTo>
                  <a:lnTo>
                    <a:pt x="1476" y="4843"/>
                  </a:lnTo>
                  <a:lnTo>
                    <a:pt x="1476" y="6350"/>
                  </a:lnTo>
                  <a:lnTo>
                    <a:pt x="1472" y="6377"/>
                  </a:lnTo>
                  <a:lnTo>
                    <a:pt x="1460" y="6401"/>
                  </a:lnTo>
                  <a:lnTo>
                    <a:pt x="1443" y="6416"/>
                  </a:lnTo>
                  <a:lnTo>
                    <a:pt x="1421" y="6428"/>
                  </a:lnTo>
                  <a:lnTo>
                    <a:pt x="1394" y="6432"/>
                  </a:lnTo>
                  <a:lnTo>
                    <a:pt x="1367" y="6428"/>
                  </a:lnTo>
                  <a:lnTo>
                    <a:pt x="1343" y="6416"/>
                  </a:lnTo>
                  <a:lnTo>
                    <a:pt x="1326" y="6401"/>
                  </a:lnTo>
                  <a:lnTo>
                    <a:pt x="1316" y="6377"/>
                  </a:lnTo>
                  <a:lnTo>
                    <a:pt x="1312" y="6350"/>
                  </a:lnTo>
                  <a:lnTo>
                    <a:pt x="1312" y="4843"/>
                  </a:lnTo>
                  <a:lnTo>
                    <a:pt x="1207" y="4825"/>
                  </a:lnTo>
                  <a:lnTo>
                    <a:pt x="1105" y="4794"/>
                  </a:lnTo>
                  <a:lnTo>
                    <a:pt x="1006" y="4753"/>
                  </a:lnTo>
                  <a:lnTo>
                    <a:pt x="910" y="4699"/>
                  </a:lnTo>
                  <a:lnTo>
                    <a:pt x="817" y="4632"/>
                  </a:lnTo>
                  <a:lnTo>
                    <a:pt x="727" y="4556"/>
                  </a:lnTo>
                  <a:lnTo>
                    <a:pt x="641" y="4469"/>
                  </a:lnTo>
                  <a:lnTo>
                    <a:pt x="560" y="4371"/>
                  </a:lnTo>
                  <a:lnTo>
                    <a:pt x="484" y="4266"/>
                  </a:lnTo>
                  <a:lnTo>
                    <a:pt x="411" y="4149"/>
                  </a:lnTo>
                  <a:lnTo>
                    <a:pt x="343" y="4026"/>
                  </a:lnTo>
                  <a:lnTo>
                    <a:pt x="281" y="3894"/>
                  </a:lnTo>
                  <a:lnTo>
                    <a:pt x="224" y="3753"/>
                  </a:lnTo>
                  <a:lnTo>
                    <a:pt x="174" y="3607"/>
                  </a:lnTo>
                  <a:lnTo>
                    <a:pt x="127" y="3455"/>
                  </a:lnTo>
                  <a:lnTo>
                    <a:pt x="90" y="3295"/>
                  </a:lnTo>
                  <a:lnTo>
                    <a:pt x="57" y="3129"/>
                  </a:lnTo>
                  <a:lnTo>
                    <a:pt x="31" y="2960"/>
                  </a:lnTo>
                  <a:lnTo>
                    <a:pt x="14" y="2786"/>
                  </a:lnTo>
                  <a:lnTo>
                    <a:pt x="4" y="2607"/>
                  </a:lnTo>
                  <a:lnTo>
                    <a:pt x="0" y="2425"/>
                  </a:lnTo>
                  <a:lnTo>
                    <a:pt x="4" y="2244"/>
                  </a:lnTo>
                  <a:lnTo>
                    <a:pt x="16" y="2067"/>
                  </a:lnTo>
                  <a:lnTo>
                    <a:pt x="33" y="1895"/>
                  </a:lnTo>
                  <a:lnTo>
                    <a:pt x="59" y="1725"/>
                  </a:lnTo>
                  <a:lnTo>
                    <a:pt x="92" y="1562"/>
                  </a:lnTo>
                  <a:lnTo>
                    <a:pt x="131" y="1404"/>
                  </a:lnTo>
                  <a:lnTo>
                    <a:pt x="174" y="1252"/>
                  </a:lnTo>
                  <a:lnTo>
                    <a:pt x="224" y="1105"/>
                  </a:lnTo>
                  <a:lnTo>
                    <a:pt x="281" y="967"/>
                  </a:lnTo>
                  <a:lnTo>
                    <a:pt x="341" y="834"/>
                  </a:lnTo>
                  <a:lnTo>
                    <a:pt x="408" y="712"/>
                  </a:lnTo>
                  <a:lnTo>
                    <a:pt x="480" y="595"/>
                  </a:lnTo>
                  <a:lnTo>
                    <a:pt x="554" y="489"/>
                  </a:lnTo>
                  <a:lnTo>
                    <a:pt x="634" y="392"/>
                  </a:lnTo>
                  <a:lnTo>
                    <a:pt x="717" y="302"/>
                  </a:lnTo>
                  <a:lnTo>
                    <a:pt x="805" y="226"/>
                  </a:lnTo>
                  <a:lnTo>
                    <a:pt x="897" y="158"/>
                  </a:lnTo>
                  <a:lnTo>
                    <a:pt x="990" y="101"/>
                  </a:lnTo>
                  <a:lnTo>
                    <a:pt x="1088" y="58"/>
                  </a:lnTo>
                  <a:lnTo>
                    <a:pt x="1187" y="25"/>
                  </a:lnTo>
                  <a:lnTo>
                    <a:pt x="1289" y="6"/>
                  </a:lnTo>
                  <a:lnTo>
                    <a:pt x="1394" y="0"/>
                  </a:lnTo>
                  <a:close/>
                </a:path>
              </a:pathLst>
            </a:custGeom>
            <a:grpFill/>
            <a:ln w="0">
              <a:solidFill>
                <a:srgbClr val="00B0F0"/>
              </a:solidFill>
              <a:prstDash val="solid"/>
              <a:round/>
              <a:headEnd/>
              <a:tailEnd/>
            </a:ln>
          </p:spPr>
          <p:txBody>
            <a:bodyPr vert="horz" wrap="square" lIns="22832" tIns="11416" rIns="22832" bIns="11416" numCol="1" anchor="t" anchorCtr="0" compatLnSpc="1">
              <a:prstTxWarp prst="textNoShape">
                <a:avLst/>
              </a:prstTxWarp>
            </a:bodyPr>
            <a:lstStyle/>
            <a:p>
              <a:endParaRPr lang="ru-RU" sz="449"/>
            </a:p>
          </p:txBody>
        </p:sp>
      </p:grpSp>
      <p:grpSp>
        <p:nvGrpSpPr>
          <p:cNvPr id="51" name="Группа 50"/>
          <p:cNvGrpSpPr/>
          <p:nvPr/>
        </p:nvGrpSpPr>
        <p:grpSpPr>
          <a:xfrm>
            <a:off x="89322" y="2339677"/>
            <a:ext cx="1584000" cy="1080000"/>
            <a:chOff x="89322" y="2264547"/>
            <a:chExt cx="1584000" cy="1080000"/>
          </a:xfrm>
        </p:grpSpPr>
        <p:grpSp>
          <p:nvGrpSpPr>
            <p:cNvPr id="52" name="Группа 51"/>
            <p:cNvGrpSpPr/>
            <p:nvPr/>
          </p:nvGrpSpPr>
          <p:grpSpPr>
            <a:xfrm>
              <a:off x="89322" y="2264547"/>
              <a:ext cx="1584000" cy="1080000"/>
              <a:chOff x="142516" y="1072316"/>
              <a:chExt cx="1565165" cy="396000"/>
            </a:xfrm>
          </p:grpSpPr>
          <p:sp>
            <p:nvSpPr>
              <p:cNvPr id="55" name="Прямоугольник 54"/>
              <p:cNvSpPr/>
              <p:nvPr/>
            </p:nvSpPr>
            <p:spPr>
              <a:xfrm>
                <a:off x="142516" y="1072316"/>
                <a:ext cx="1565165" cy="396000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22832" tIns="11416" rIns="22832" bIns="11416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ru-RU" sz="449"/>
              </a:p>
            </p:txBody>
          </p:sp>
          <p:cxnSp>
            <p:nvCxnSpPr>
              <p:cNvPr id="56" name="Прямая соединительная линия 55"/>
              <p:cNvCxnSpPr/>
              <p:nvPr/>
            </p:nvCxnSpPr>
            <p:spPr>
              <a:xfrm>
                <a:off x="1707681" y="1072316"/>
                <a:ext cx="0" cy="396000"/>
              </a:xfrm>
              <a:prstGeom prst="line">
                <a:avLst/>
              </a:prstGeom>
              <a:ln w="19050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3" name="TextBox 52"/>
            <p:cNvSpPr txBox="1"/>
            <p:nvPr/>
          </p:nvSpPr>
          <p:spPr>
            <a:xfrm>
              <a:off x="167952" y="2866414"/>
              <a:ext cx="1399629" cy="442063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ru-RU" sz="1000" dirty="0">
                  <a:latin typeface="Arial" panose="020B0604020202020204" pitchFamily="34" charset="0"/>
                  <a:cs typeface="Arial" panose="020B0604020202020204" pitchFamily="34" charset="0"/>
                </a:rPr>
                <a:t>устройство </a:t>
              </a:r>
            </a:p>
            <a:p>
              <a:pPr algn="ctr">
                <a:lnSpc>
                  <a:spcPct val="90000"/>
                </a:lnSpc>
              </a:pPr>
              <a:r>
                <a:rPr lang="ru-RU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60 </a:t>
              </a:r>
              <a:r>
                <a:rPr lang="ru-RU" sz="1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тыс.кв.м</a:t>
              </a:r>
              <a:endParaRPr lang="ru-RU" sz="1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>
                <a:lnSpc>
                  <a:spcPct val="90000"/>
                </a:lnSpc>
              </a:pPr>
              <a:r>
                <a:rPr lang="ru-RU" sz="1000" dirty="0">
                  <a:latin typeface="Arial" panose="020B0604020202020204" pitchFamily="34" charset="0"/>
                  <a:cs typeface="Arial" panose="020B0604020202020204" pitchFamily="34" charset="0"/>
                </a:rPr>
                <a:t>газонных покрытий</a:t>
              </a:r>
              <a:endParaRPr lang="ru-RU" sz="799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" name="object 75"/>
            <p:cNvSpPr/>
            <p:nvPr/>
          </p:nvSpPr>
          <p:spPr>
            <a:xfrm>
              <a:off x="279605" y="2431198"/>
              <a:ext cx="1165255" cy="383205"/>
            </a:xfrm>
            <a:custGeom>
              <a:avLst/>
              <a:gdLst/>
              <a:ahLst/>
              <a:cxnLst/>
              <a:rect l="l" t="t" r="r" b="b"/>
              <a:pathLst>
                <a:path w="1157605" h="427989">
                  <a:moveTo>
                    <a:pt x="16116" y="26669"/>
                  </a:moveTo>
                  <a:lnTo>
                    <a:pt x="0" y="44449"/>
                  </a:lnTo>
                  <a:lnTo>
                    <a:pt x="1422" y="50799"/>
                  </a:lnTo>
                  <a:lnTo>
                    <a:pt x="8191" y="73659"/>
                  </a:lnTo>
                  <a:lnTo>
                    <a:pt x="11036" y="83819"/>
                  </a:lnTo>
                  <a:lnTo>
                    <a:pt x="13284" y="95249"/>
                  </a:lnTo>
                  <a:lnTo>
                    <a:pt x="16116" y="107949"/>
                  </a:lnTo>
                  <a:lnTo>
                    <a:pt x="18948" y="121919"/>
                  </a:lnTo>
                  <a:lnTo>
                    <a:pt x="21767" y="137159"/>
                  </a:lnTo>
                  <a:lnTo>
                    <a:pt x="24307" y="153669"/>
                  </a:lnTo>
                  <a:lnTo>
                    <a:pt x="26289" y="171449"/>
                  </a:lnTo>
                  <a:lnTo>
                    <a:pt x="28549" y="189229"/>
                  </a:lnTo>
                  <a:lnTo>
                    <a:pt x="29959" y="209549"/>
                  </a:lnTo>
                  <a:lnTo>
                    <a:pt x="30448" y="227329"/>
                  </a:lnTo>
                  <a:lnTo>
                    <a:pt x="30550" y="232409"/>
                  </a:lnTo>
                  <a:lnTo>
                    <a:pt x="30673" y="256539"/>
                  </a:lnTo>
                  <a:lnTo>
                    <a:pt x="30300" y="271779"/>
                  </a:lnTo>
                  <a:lnTo>
                    <a:pt x="26847" y="320039"/>
                  </a:lnTo>
                  <a:lnTo>
                    <a:pt x="19227" y="368299"/>
                  </a:lnTo>
                  <a:lnTo>
                    <a:pt x="14135" y="393699"/>
                  </a:lnTo>
                  <a:lnTo>
                    <a:pt x="13284" y="400049"/>
                  </a:lnTo>
                  <a:lnTo>
                    <a:pt x="35039" y="427989"/>
                  </a:lnTo>
                  <a:lnTo>
                    <a:pt x="618337" y="427989"/>
                  </a:lnTo>
                  <a:lnTo>
                    <a:pt x="622846" y="425449"/>
                  </a:lnTo>
                  <a:lnTo>
                    <a:pt x="626249" y="421639"/>
                  </a:lnTo>
                  <a:lnTo>
                    <a:pt x="628789" y="416559"/>
                  </a:lnTo>
                  <a:lnTo>
                    <a:pt x="629920" y="411479"/>
                  </a:lnTo>
                  <a:lnTo>
                    <a:pt x="628789" y="406399"/>
                  </a:lnTo>
                  <a:lnTo>
                    <a:pt x="626249" y="401319"/>
                  </a:lnTo>
                  <a:lnTo>
                    <a:pt x="622846" y="397509"/>
                  </a:lnTo>
                  <a:lnTo>
                    <a:pt x="618337" y="396239"/>
                  </a:lnTo>
                  <a:lnTo>
                    <a:pt x="612673" y="394969"/>
                  </a:lnTo>
                  <a:lnTo>
                    <a:pt x="48615" y="394969"/>
                  </a:lnTo>
                  <a:lnTo>
                    <a:pt x="55105" y="363219"/>
                  </a:lnTo>
                  <a:lnTo>
                    <a:pt x="63017" y="300989"/>
                  </a:lnTo>
                  <a:lnTo>
                    <a:pt x="64947" y="246379"/>
                  </a:lnTo>
                  <a:lnTo>
                    <a:pt x="64846" y="236219"/>
                  </a:lnTo>
                  <a:lnTo>
                    <a:pt x="61103" y="173989"/>
                  </a:lnTo>
                  <a:lnTo>
                    <a:pt x="54267" y="123189"/>
                  </a:lnTo>
                  <a:lnTo>
                    <a:pt x="50584" y="105409"/>
                  </a:lnTo>
                  <a:lnTo>
                    <a:pt x="47193" y="88899"/>
                  </a:lnTo>
                  <a:lnTo>
                    <a:pt x="95167" y="88899"/>
                  </a:lnTo>
                  <a:lnTo>
                    <a:pt x="94107" y="87629"/>
                  </a:lnTo>
                  <a:lnTo>
                    <a:pt x="63881" y="58419"/>
                  </a:lnTo>
                  <a:lnTo>
                    <a:pt x="26009" y="30479"/>
                  </a:lnTo>
                  <a:lnTo>
                    <a:pt x="21488" y="27939"/>
                  </a:lnTo>
                  <a:lnTo>
                    <a:pt x="16116" y="26669"/>
                  </a:lnTo>
                  <a:close/>
                </a:path>
                <a:path w="1157605" h="427989">
                  <a:moveTo>
                    <a:pt x="1136345" y="154939"/>
                  </a:moveTo>
                  <a:lnTo>
                    <a:pt x="1098765" y="154939"/>
                  </a:lnTo>
                  <a:lnTo>
                    <a:pt x="1091971" y="173989"/>
                  </a:lnTo>
                  <a:lnTo>
                    <a:pt x="1080947" y="215899"/>
                  </a:lnTo>
                  <a:lnTo>
                    <a:pt x="1073607" y="259079"/>
                  </a:lnTo>
                  <a:lnTo>
                    <a:pt x="1069365" y="302259"/>
                  </a:lnTo>
                  <a:lnTo>
                    <a:pt x="1067384" y="344169"/>
                  </a:lnTo>
                  <a:lnTo>
                    <a:pt x="1067104" y="394969"/>
                  </a:lnTo>
                  <a:lnTo>
                    <a:pt x="860806" y="394969"/>
                  </a:lnTo>
                  <a:lnTo>
                    <a:pt x="843559" y="411479"/>
                  </a:lnTo>
                  <a:lnTo>
                    <a:pt x="844410" y="416559"/>
                  </a:lnTo>
                  <a:lnTo>
                    <a:pt x="846950" y="421639"/>
                  </a:lnTo>
                  <a:lnTo>
                    <a:pt x="850633" y="425449"/>
                  </a:lnTo>
                  <a:lnTo>
                    <a:pt x="855154" y="427989"/>
                  </a:lnTo>
                  <a:lnTo>
                    <a:pt x="1078115" y="427989"/>
                  </a:lnTo>
                  <a:lnTo>
                    <a:pt x="1083487" y="425449"/>
                  </a:lnTo>
                  <a:lnTo>
                    <a:pt x="1088593" y="424179"/>
                  </a:lnTo>
                  <a:lnTo>
                    <a:pt x="1093101" y="420369"/>
                  </a:lnTo>
                  <a:lnTo>
                    <a:pt x="1099045" y="411479"/>
                  </a:lnTo>
                  <a:lnTo>
                    <a:pt x="1100442" y="405129"/>
                  </a:lnTo>
                  <a:lnTo>
                    <a:pt x="1101026" y="400049"/>
                  </a:lnTo>
                  <a:lnTo>
                    <a:pt x="1100721" y="380999"/>
                  </a:lnTo>
                  <a:lnTo>
                    <a:pt x="1100721" y="360679"/>
                  </a:lnTo>
                  <a:lnTo>
                    <a:pt x="1102423" y="320039"/>
                  </a:lnTo>
                  <a:lnTo>
                    <a:pt x="1105535" y="280669"/>
                  </a:lnTo>
                  <a:lnTo>
                    <a:pt x="1110615" y="242569"/>
                  </a:lnTo>
                  <a:lnTo>
                    <a:pt x="1121930" y="191769"/>
                  </a:lnTo>
                  <a:lnTo>
                    <a:pt x="1132382" y="162559"/>
                  </a:lnTo>
                  <a:lnTo>
                    <a:pt x="1136345" y="154939"/>
                  </a:lnTo>
                  <a:close/>
                </a:path>
                <a:path w="1157605" h="427989">
                  <a:moveTo>
                    <a:pt x="95167" y="88899"/>
                  </a:moveTo>
                  <a:lnTo>
                    <a:pt x="47193" y="88899"/>
                  </a:lnTo>
                  <a:lnTo>
                    <a:pt x="62179" y="102869"/>
                  </a:lnTo>
                  <a:lnTo>
                    <a:pt x="76314" y="118109"/>
                  </a:lnTo>
                  <a:lnTo>
                    <a:pt x="100037" y="152399"/>
                  </a:lnTo>
                  <a:lnTo>
                    <a:pt x="118135" y="190499"/>
                  </a:lnTo>
                  <a:lnTo>
                    <a:pt x="129438" y="227329"/>
                  </a:lnTo>
                  <a:lnTo>
                    <a:pt x="134239" y="261619"/>
                  </a:lnTo>
                  <a:lnTo>
                    <a:pt x="135382" y="266699"/>
                  </a:lnTo>
                  <a:lnTo>
                    <a:pt x="137058" y="271779"/>
                  </a:lnTo>
                  <a:lnTo>
                    <a:pt x="140169" y="275589"/>
                  </a:lnTo>
                  <a:lnTo>
                    <a:pt x="144411" y="278129"/>
                  </a:lnTo>
                  <a:lnTo>
                    <a:pt x="148932" y="279399"/>
                  </a:lnTo>
                  <a:lnTo>
                    <a:pt x="154025" y="279399"/>
                  </a:lnTo>
                  <a:lnTo>
                    <a:pt x="189544" y="189229"/>
                  </a:lnTo>
                  <a:lnTo>
                    <a:pt x="154305" y="189229"/>
                  </a:lnTo>
                  <a:lnTo>
                    <a:pt x="149504" y="176529"/>
                  </a:lnTo>
                  <a:lnTo>
                    <a:pt x="128028" y="133349"/>
                  </a:lnTo>
                  <a:lnTo>
                    <a:pt x="106832" y="102869"/>
                  </a:lnTo>
                  <a:lnTo>
                    <a:pt x="95167" y="88899"/>
                  </a:lnTo>
                  <a:close/>
                </a:path>
                <a:path w="1157605" h="427989">
                  <a:moveTo>
                    <a:pt x="308463" y="113029"/>
                  </a:moveTo>
                  <a:lnTo>
                    <a:pt x="274408" y="113029"/>
                  </a:lnTo>
                  <a:lnTo>
                    <a:pt x="275818" y="128269"/>
                  </a:lnTo>
                  <a:lnTo>
                    <a:pt x="284010" y="171449"/>
                  </a:lnTo>
                  <a:lnTo>
                    <a:pt x="296735" y="210819"/>
                  </a:lnTo>
                  <a:lnTo>
                    <a:pt x="300977" y="222249"/>
                  </a:lnTo>
                  <a:lnTo>
                    <a:pt x="305498" y="232409"/>
                  </a:lnTo>
                  <a:lnTo>
                    <a:pt x="309740" y="241299"/>
                  </a:lnTo>
                  <a:lnTo>
                    <a:pt x="313410" y="250189"/>
                  </a:lnTo>
                  <a:lnTo>
                    <a:pt x="317373" y="256539"/>
                  </a:lnTo>
                  <a:lnTo>
                    <a:pt x="320471" y="262889"/>
                  </a:lnTo>
                  <a:lnTo>
                    <a:pt x="324713" y="269239"/>
                  </a:lnTo>
                  <a:lnTo>
                    <a:pt x="325564" y="271779"/>
                  </a:lnTo>
                  <a:lnTo>
                    <a:pt x="328663" y="275589"/>
                  </a:lnTo>
                  <a:lnTo>
                    <a:pt x="332905" y="278129"/>
                  </a:lnTo>
                  <a:lnTo>
                    <a:pt x="337439" y="279399"/>
                  </a:lnTo>
                  <a:lnTo>
                    <a:pt x="342239" y="279399"/>
                  </a:lnTo>
                  <a:lnTo>
                    <a:pt x="370874" y="215899"/>
                  </a:lnTo>
                  <a:lnTo>
                    <a:pt x="335737" y="215899"/>
                  </a:lnTo>
                  <a:lnTo>
                    <a:pt x="330365" y="203199"/>
                  </a:lnTo>
                  <a:lnTo>
                    <a:pt x="315671" y="157479"/>
                  </a:lnTo>
                  <a:lnTo>
                    <a:pt x="309168" y="121919"/>
                  </a:lnTo>
                  <a:lnTo>
                    <a:pt x="308463" y="113029"/>
                  </a:lnTo>
                  <a:close/>
                </a:path>
                <a:path w="1157605" h="427989">
                  <a:moveTo>
                    <a:pt x="515242" y="130809"/>
                  </a:moveTo>
                  <a:lnTo>
                    <a:pt x="478447" y="130809"/>
                  </a:lnTo>
                  <a:lnTo>
                    <a:pt x="536943" y="269239"/>
                  </a:lnTo>
                  <a:lnTo>
                    <a:pt x="539775" y="273049"/>
                  </a:lnTo>
                  <a:lnTo>
                    <a:pt x="543433" y="276859"/>
                  </a:lnTo>
                  <a:lnTo>
                    <a:pt x="547966" y="278129"/>
                  </a:lnTo>
                  <a:lnTo>
                    <a:pt x="552767" y="279399"/>
                  </a:lnTo>
                  <a:lnTo>
                    <a:pt x="557860" y="278129"/>
                  </a:lnTo>
                  <a:lnTo>
                    <a:pt x="562102" y="276859"/>
                  </a:lnTo>
                  <a:lnTo>
                    <a:pt x="565759" y="273049"/>
                  </a:lnTo>
                  <a:lnTo>
                    <a:pt x="568312" y="269239"/>
                  </a:lnTo>
                  <a:lnTo>
                    <a:pt x="589692" y="218439"/>
                  </a:lnTo>
                  <a:lnTo>
                    <a:pt x="552488" y="218439"/>
                  </a:lnTo>
                  <a:lnTo>
                    <a:pt x="515242" y="130809"/>
                  </a:lnTo>
                  <a:close/>
                </a:path>
                <a:path w="1157605" h="427989">
                  <a:moveTo>
                    <a:pt x="416628" y="181609"/>
                  </a:moveTo>
                  <a:lnTo>
                    <a:pt x="380669" y="181609"/>
                  </a:lnTo>
                  <a:lnTo>
                    <a:pt x="409219" y="260349"/>
                  </a:lnTo>
                  <a:lnTo>
                    <a:pt x="411187" y="264159"/>
                  </a:lnTo>
                  <a:lnTo>
                    <a:pt x="414007" y="267969"/>
                  </a:lnTo>
                  <a:lnTo>
                    <a:pt x="417410" y="269239"/>
                  </a:lnTo>
                  <a:lnTo>
                    <a:pt x="421652" y="271779"/>
                  </a:lnTo>
                  <a:lnTo>
                    <a:pt x="425881" y="271779"/>
                  </a:lnTo>
                  <a:lnTo>
                    <a:pt x="430403" y="270509"/>
                  </a:lnTo>
                  <a:lnTo>
                    <a:pt x="458660" y="232409"/>
                  </a:lnTo>
                  <a:lnTo>
                    <a:pt x="464617" y="214629"/>
                  </a:lnTo>
                  <a:lnTo>
                    <a:pt x="428701" y="214629"/>
                  </a:lnTo>
                  <a:lnTo>
                    <a:pt x="416628" y="181609"/>
                  </a:lnTo>
                  <a:close/>
                </a:path>
                <a:path w="1157605" h="427989">
                  <a:moveTo>
                    <a:pt x="827787" y="83819"/>
                  </a:moveTo>
                  <a:lnTo>
                    <a:pt x="832548" y="241299"/>
                  </a:lnTo>
                  <a:lnTo>
                    <a:pt x="849490" y="255269"/>
                  </a:lnTo>
                  <a:lnTo>
                    <a:pt x="855154" y="252729"/>
                  </a:lnTo>
                  <a:lnTo>
                    <a:pt x="859967" y="250189"/>
                  </a:lnTo>
                  <a:lnTo>
                    <a:pt x="863625" y="246379"/>
                  </a:lnTo>
                  <a:lnTo>
                    <a:pt x="865606" y="241299"/>
                  </a:lnTo>
                  <a:lnTo>
                    <a:pt x="881556" y="160019"/>
                  </a:lnTo>
                  <a:lnTo>
                    <a:pt x="846950" y="160019"/>
                  </a:lnTo>
                  <a:lnTo>
                    <a:pt x="827787" y="83819"/>
                  </a:lnTo>
                  <a:close/>
                </a:path>
                <a:path w="1157605" h="427989">
                  <a:moveTo>
                    <a:pt x="1012725" y="149859"/>
                  </a:moveTo>
                  <a:lnTo>
                    <a:pt x="977519" y="149859"/>
                  </a:lnTo>
                  <a:lnTo>
                    <a:pt x="997864" y="224789"/>
                  </a:lnTo>
                  <a:lnTo>
                    <a:pt x="1000125" y="229869"/>
                  </a:lnTo>
                  <a:lnTo>
                    <a:pt x="1004087" y="234949"/>
                  </a:lnTo>
                  <a:lnTo>
                    <a:pt x="1008595" y="237489"/>
                  </a:lnTo>
                  <a:lnTo>
                    <a:pt x="1014260" y="237489"/>
                  </a:lnTo>
                  <a:lnTo>
                    <a:pt x="1034046" y="214629"/>
                  </a:lnTo>
                  <a:lnTo>
                    <a:pt x="1038555" y="205739"/>
                  </a:lnTo>
                  <a:lnTo>
                    <a:pt x="1044778" y="196849"/>
                  </a:lnTo>
                  <a:lnTo>
                    <a:pt x="1052131" y="189229"/>
                  </a:lnTo>
                  <a:lnTo>
                    <a:pt x="1060323" y="181609"/>
                  </a:lnTo>
                  <a:lnTo>
                    <a:pt x="1069365" y="173989"/>
                  </a:lnTo>
                  <a:lnTo>
                    <a:pt x="1019352" y="173989"/>
                  </a:lnTo>
                  <a:lnTo>
                    <a:pt x="1012725" y="149859"/>
                  </a:lnTo>
                  <a:close/>
                </a:path>
                <a:path w="1157605" h="427989">
                  <a:moveTo>
                    <a:pt x="248571" y="173989"/>
                  </a:moveTo>
                  <a:lnTo>
                    <a:pt x="193865" y="173989"/>
                  </a:lnTo>
                  <a:lnTo>
                    <a:pt x="211670" y="220979"/>
                  </a:lnTo>
                  <a:lnTo>
                    <a:pt x="213931" y="224789"/>
                  </a:lnTo>
                  <a:lnTo>
                    <a:pt x="217614" y="228599"/>
                  </a:lnTo>
                  <a:lnTo>
                    <a:pt x="221843" y="229869"/>
                  </a:lnTo>
                  <a:lnTo>
                    <a:pt x="226364" y="231139"/>
                  </a:lnTo>
                  <a:lnTo>
                    <a:pt x="231736" y="231139"/>
                  </a:lnTo>
                  <a:lnTo>
                    <a:pt x="243995" y="205739"/>
                  </a:lnTo>
                  <a:lnTo>
                    <a:pt x="244116" y="199389"/>
                  </a:lnTo>
                  <a:lnTo>
                    <a:pt x="245021" y="189229"/>
                  </a:lnTo>
                  <a:lnTo>
                    <a:pt x="247573" y="177799"/>
                  </a:lnTo>
                  <a:lnTo>
                    <a:pt x="248571" y="173989"/>
                  </a:lnTo>
                  <a:close/>
                </a:path>
                <a:path w="1157605" h="427989">
                  <a:moveTo>
                    <a:pt x="683707" y="152399"/>
                  </a:moveTo>
                  <a:lnTo>
                    <a:pt x="617486" y="152399"/>
                  </a:lnTo>
                  <a:lnTo>
                    <a:pt x="632180" y="213359"/>
                  </a:lnTo>
                  <a:lnTo>
                    <a:pt x="634720" y="218439"/>
                  </a:lnTo>
                  <a:lnTo>
                    <a:pt x="638124" y="222249"/>
                  </a:lnTo>
                  <a:lnTo>
                    <a:pt x="642912" y="224789"/>
                  </a:lnTo>
                  <a:lnTo>
                    <a:pt x="648576" y="226059"/>
                  </a:lnTo>
                  <a:lnTo>
                    <a:pt x="653948" y="226059"/>
                  </a:lnTo>
                  <a:lnTo>
                    <a:pt x="659028" y="223519"/>
                  </a:lnTo>
                  <a:lnTo>
                    <a:pt x="662698" y="219709"/>
                  </a:lnTo>
                  <a:lnTo>
                    <a:pt x="665238" y="214629"/>
                  </a:lnTo>
                  <a:lnTo>
                    <a:pt x="683707" y="152399"/>
                  </a:lnTo>
                  <a:close/>
                </a:path>
                <a:path w="1157605" h="427989">
                  <a:moveTo>
                    <a:pt x="623430" y="81279"/>
                  </a:moveTo>
                  <a:lnTo>
                    <a:pt x="618337" y="81279"/>
                  </a:lnTo>
                  <a:lnTo>
                    <a:pt x="613257" y="83819"/>
                  </a:lnTo>
                  <a:lnTo>
                    <a:pt x="609015" y="86359"/>
                  </a:lnTo>
                  <a:lnTo>
                    <a:pt x="606183" y="91439"/>
                  </a:lnTo>
                  <a:lnTo>
                    <a:pt x="552488" y="218439"/>
                  </a:lnTo>
                  <a:lnTo>
                    <a:pt x="589692" y="218439"/>
                  </a:lnTo>
                  <a:lnTo>
                    <a:pt x="617486" y="152399"/>
                  </a:lnTo>
                  <a:lnTo>
                    <a:pt x="683707" y="152399"/>
                  </a:lnTo>
                  <a:lnTo>
                    <a:pt x="686346" y="143509"/>
                  </a:lnTo>
                  <a:lnTo>
                    <a:pt x="650557" y="143509"/>
                  </a:lnTo>
                  <a:lnTo>
                    <a:pt x="638683" y="93979"/>
                  </a:lnTo>
                  <a:lnTo>
                    <a:pt x="636422" y="88899"/>
                  </a:lnTo>
                  <a:lnTo>
                    <a:pt x="633018" y="85089"/>
                  </a:lnTo>
                  <a:lnTo>
                    <a:pt x="628789" y="82549"/>
                  </a:lnTo>
                  <a:lnTo>
                    <a:pt x="623430" y="81279"/>
                  </a:lnTo>
                  <a:close/>
                </a:path>
                <a:path w="1157605" h="427989">
                  <a:moveTo>
                    <a:pt x="383489" y="110489"/>
                  </a:moveTo>
                  <a:lnTo>
                    <a:pt x="378129" y="110489"/>
                  </a:lnTo>
                  <a:lnTo>
                    <a:pt x="372757" y="111759"/>
                  </a:lnTo>
                  <a:lnTo>
                    <a:pt x="368236" y="114299"/>
                  </a:lnTo>
                  <a:lnTo>
                    <a:pt x="364845" y="118109"/>
                  </a:lnTo>
                  <a:lnTo>
                    <a:pt x="362305" y="121919"/>
                  </a:lnTo>
                  <a:lnTo>
                    <a:pt x="335737" y="215899"/>
                  </a:lnTo>
                  <a:lnTo>
                    <a:pt x="370874" y="215899"/>
                  </a:lnTo>
                  <a:lnTo>
                    <a:pt x="380669" y="181609"/>
                  </a:lnTo>
                  <a:lnTo>
                    <a:pt x="416628" y="181609"/>
                  </a:lnTo>
                  <a:lnTo>
                    <a:pt x="394804" y="121919"/>
                  </a:lnTo>
                  <a:lnTo>
                    <a:pt x="392264" y="116839"/>
                  </a:lnTo>
                  <a:lnTo>
                    <a:pt x="388302" y="113029"/>
                  </a:lnTo>
                  <a:lnTo>
                    <a:pt x="383489" y="110489"/>
                  </a:lnTo>
                  <a:close/>
                </a:path>
                <a:path w="1157605" h="427989">
                  <a:moveTo>
                    <a:pt x="463461" y="24129"/>
                  </a:moveTo>
                  <a:lnTo>
                    <a:pt x="454152" y="24129"/>
                  </a:lnTo>
                  <a:lnTo>
                    <a:pt x="449630" y="26669"/>
                  </a:lnTo>
                  <a:lnTo>
                    <a:pt x="445668" y="29209"/>
                  </a:lnTo>
                  <a:lnTo>
                    <a:pt x="443115" y="33019"/>
                  </a:lnTo>
                  <a:lnTo>
                    <a:pt x="441718" y="38099"/>
                  </a:lnTo>
                  <a:lnTo>
                    <a:pt x="441439" y="43179"/>
                  </a:lnTo>
                  <a:lnTo>
                    <a:pt x="442556" y="52069"/>
                  </a:lnTo>
                  <a:lnTo>
                    <a:pt x="444258" y="76199"/>
                  </a:lnTo>
                  <a:lnTo>
                    <a:pt x="444665" y="86359"/>
                  </a:lnTo>
                  <a:lnTo>
                    <a:pt x="444753" y="109219"/>
                  </a:lnTo>
                  <a:lnTo>
                    <a:pt x="444538" y="121919"/>
                  </a:lnTo>
                  <a:lnTo>
                    <a:pt x="440296" y="171449"/>
                  </a:lnTo>
                  <a:lnTo>
                    <a:pt x="428701" y="214629"/>
                  </a:lnTo>
                  <a:lnTo>
                    <a:pt x="464617" y="214629"/>
                  </a:lnTo>
                  <a:lnTo>
                    <a:pt x="473633" y="175259"/>
                  </a:lnTo>
                  <a:lnTo>
                    <a:pt x="478447" y="130809"/>
                  </a:lnTo>
                  <a:lnTo>
                    <a:pt x="515242" y="130809"/>
                  </a:lnTo>
                  <a:lnTo>
                    <a:pt x="474218" y="34289"/>
                  </a:lnTo>
                  <a:lnTo>
                    <a:pt x="471385" y="29209"/>
                  </a:lnTo>
                  <a:lnTo>
                    <a:pt x="467702" y="26669"/>
                  </a:lnTo>
                  <a:lnTo>
                    <a:pt x="463461" y="24129"/>
                  </a:lnTo>
                  <a:close/>
                </a:path>
                <a:path w="1157605" h="427989">
                  <a:moveTo>
                    <a:pt x="732513" y="111759"/>
                  </a:moveTo>
                  <a:lnTo>
                    <a:pt x="695769" y="111759"/>
                  </a:lnTo>
                  <a:lnTo>
                    <a:pt x="731380" y="191769"/>
                  </a:lnTo>
                  <a:lnTo>
                    <a:pt x="734479" y="196849"/>
                  </a:lnTo>
                  <a:lnTo>
                    <a:pt x="738441" y="199389"/>
                  </a:lnTo>
                  <a:lnTo>
                    <a:pt x="742962" y="201929"/>
                  </a:lnTo>
                  <a:lnTo>
                    <a:pt x="748334" y="201929"/>
                  </a:lnTo>
                  <a:lnTo>
                    <a:pt x="778326" y="135889"/>
                  </a:lnTo>
                  <a:lnTo>
                    <a:pt x="743254" y="135889"/>
                  </a:lnTo>
                  <a:lnTo>
                    <a:pt x="732513" y="111759"/>
                  </a:lnTo>
                  <a:close/>
                </a:path>
                <a:path w="1157605" h="427989">
                  <a:moveTo>
                    <a:pt x="929906" y="123189"/>
                  </a:moveTo>
                  <a:lnTo>
                    <a:pt x="888784" y="123189"/>
                  </a:lnTo>
                  <a:lnTo>
                    <a:pt x="932027" y="185419"/>
                  </a:lnTo>
                  <a:lnTo>
                    <a:pt x="935126" y="187959"/>
                  </a:lnTo>
                  <a:lnTo>
                    <a:pt x="938796" y="190499"/>
                  </a:lnTo>
                  <a:lnTo>
                    <a:pt x="943038" y="191769"/>
                  </a:lnTo>
                  <a:lnTo>
                    <a:pt x="951814" y="191769"/>
                  </a:lnTo>
                  <a:lnTo>
                    <a:pt x="955471" y="189229"/>
                  </a:lnTo>
                  <a:lnTo>
                    <a:pt x="958862" y="186689"/>
                  </a:lnTo>
                  <a:lnTo>
                    <a:pt x="961123" y="182879"/>
                  </a:lnTo>
                  <a:lnTo>
                    <a:pt x="977519" y="149859"/>
                  </a:lnTo>
                  <a:lnTo>
                    <a:pt x="1012725" y="149859"/>
                  </a:lnTo>
                  <a:lnTo>
                    <a:pt x="1010632" y="142239"/>
                  </a:lnTo>
                  <a:lnTo>
                    <a:pt x="943317" y="142239"/>
                  </a:lnTo>
                  <a:lnTo>
                    <a:pt x="929906" y="123189"/>
                  </a:lnTo>
                  <a:close/>
                </a:path>
                <a:path w="1157605" h="427989">
                  <a:moveTo>
                    <a:pt x="196126" y="102869"/>
                  </a:moveTo>
                  <a:lnTo>
                    <a:pt x="190766" y="102869"/>
                  </a:lnTo>
                  <a:lnTo>
                    <a:pt x="185674" y="104139"/>
                  </a:lnTo>
                  <a:lnTo>
                    <a:pt x="180873" y="106679"/>
                  </a:lnTo>
                  <a:lnTo>
                    <a:pt x="177469" y="110489"/>
                  </a:lnTo>
                  <a:lnTo>
                    <a:pt x="174929" y="115569"/>
                  </a:lnTo>
                  <a:lnTo>
                    <a:pt x="154305" y="189229"/>
                  </a:lnTo>
                  <a:lnTo>
                    <a:pt x="189544" y="189229"/>
                  </a:lnTo>
                  <a:lnTo>
                    <a:pt x="193865" y="173989"/>
                  </a:lnTo>
                  <a:lnTo>
                    <a:pt x="248571" y="173989"/>
                  </a:lnTo>
                  <a:lnTo>
                    <a:pt x="251231" y="163829"/>
                  </a:lnTo>
                  <a:lnTo>
                    <a:pt x="255765" y="151129"/>
                  </a:lnTo>
                  <a:lnTo>
                    <a:pt x="256893" y="148589"/>
                  </a:lnTo>
                  <a:lnTo>
                    <a:pt x="220726" y="148589"/>
                  </a:lnTo>
                  <a:lnTo>
                    <a:pt x="207429" y="113029"/>
                  </a:lnTo>
                  <a:lnTo>
                    <a:pt x="204889" y="109219"/>
                  </a:lnTo>
                  <a:lnTo>
                    <a:pt x="200939" y="105409"/>
                  </a:lnTo>
                  <a:lnTo>
                    <a:pt x="196126" y="102869"/>
                  </a:lnTo>
                  <a:close/>
                </a:path>
                <a:path w="1157605" h="427989">
                  <a:moveTo>
                    <a:pt x="1144816" y="102869"/>
                  </a:moveTo>
                  <a:lnTo>
                    <a:pt x="1135773" y="102869"/>
                  </a:lnTo>
                  <a:lnTo>
                    <a:pt x="1133805" y="104139"/>
                  </a:lnTo>
                  <a:lnTo>
                    <a:pt x="1130401" y="105409"/>
                  </a:lnTo>
                  <a:lnTo>
                    <a:pt x="1124750" y="106679"/>
                  </a:lnTo>
                  <a:lnTo>
                    <a:pt x="1117968" y="110489"/>
                  </a:lnTo>
                  <a:lnTo>
                    <a:pt x="1109776" y="113029"/>
                  </a:lnTo>
                  <a:lnTo>
                    <a:pt x="1100721" y="116839"/>
                  </a:lnTo>
                  <a:lnTo>
                    <a:pt x="1090841" y="121919"/>
                  </a:lnTo>
                  <a:lnTo>
                    <a:pt x="1080389" y="126999"/>
                  </a:lnTo>
                  <a:lnTo>
                    <a:pt x="1037717" y="156209"/>
                  </a:lnTo>
                  <a:lnTo>
                    <a:pt x="1019352" y="173989"/>
                  </a:lnTo>
                  <a:lnTo>
                    <a:pt x="1069365" y="173989"/>
                  </a:lnTo>
                  <a:lnTo>
                    <a:pt x="1078979" y="166369"/>
                  </a:lnTo>
                  <a:lnTo>
                    <a:pt x="1088872" y="161289"/>
                  </a:lnTo>
                  <a:lnTo>
                    <a:pt x="1098765" y="154939"/>
                  </a:lnTo>
                  <a:lnTo>
                    <a:pt x="1136345" y="154939"/>
                  </a:lnTo>
                  <a:lnTo>
                    <a:pt x="1138326" y="151129"/>
                  </a:lnTo>
                  <a:lnTo>
                    <a:pt x="1145095" y="140969"/>
                  </a:lnTo>
                  <a:lnTo>
                    <a:pt x="1152448" y="132079"/>
                  </a:lnTo>
                  <a:lnTo>
                    <a:pt x="1155852" y="126999"/>
                  </a:lnTo>
                  <a:lnTo>
                    <a:pt x="1157249" y="121919"/>
                  </a:lnTo>
                  <a:lnTo>
                    <a:pt x="1157249" y="116839"/>
                  </a:lnTo>
                  <a:lnTo>
                    <a:pt x="1155268" y="111759"/>
                  </a:lnTo>
                  <a:lnTo>
                    <a:pt x="1152448" y="107949"/>
                  </a:lnTo>
                  <a:lnTo>
                    <a:pt x="1148778" y="105409"/>
                  </a:lnTo>
                  <a:lnTo>
                    <a:pt x="1144816" y="102869"/>
                  </a:lnTo>
                  <a:close/>
                </a:path>
                <a:path w="1157605" h="427989">
                  <a:moveTo>
                    <a:pt x="881430" y="64769"/>
                  </a:moveTo>
                  <a:lnTo>
                    <a:pt x="876630" y="64769"/>
                  </a:lnTo>
                  <a:lnTo>
                    <a:pt x="871816" y="67309"/>
                  </a:lnTo>
                  <a:lnTo>
                    <a:pt x="868159" y="69849"/>
                  </a:lnTo>
                  <a:lnTo>
                    <a:pt x="865327" y="73659"/>
                  </a:lnTo>
                  <a:lnTo>
                    <a:pt x="863625" y="78739"/>
                  </a:lnTo>
                  <a:lnTo>
                    <a:pt x="846950" y="160019"/>
                  </a:lnTo>
                  <a:lnTo>
                    <a:pt x="881556" y="160019"/>
                  </a:lnTo>
                  <a:lnTo>
                    <a:pt x="888784" y="123189"/>
                  </a:lnTo>
                  <a:lnTo>
                    <a:pt x="929906" y="123189"/>
                  </a:lnTo>
                  <a:lnTo>
                    <a:pt x="894143" y="72389"/>
                  </a:lnTo>
                  <a:lnTo>
                    <a:pt x="890485" y="68579"/>
                  </a:lnTo>
                  <a:lnTo>
                    <a:pt x="886231" y="66039"/>
                  </a:lnTo>
                  <a:lnTo>
                    <a:pt x="881430" y="64769"/>
                  </a:lnTo>
                  <a:close/>
                </a:path>
                <a:path w="1157605" h="427989">
                  <a:moveTo>
                    <a:pt x="296735" y="26669"/>
                  </a:moveTo>
                  <a:lnTo>
                    <a:pt x="291922" y="27939"/>
                  </a:lnTo>
                  <a:lnTo>
                    <a:pt x="288264" y="30479"/>
                  </a:lnTo>
                  <a:lnTo>
                    <a:pt x="284581" y="34289"/>
                  </a:lnTo>
                  <a:lnTo>
                    <a:pt x="283730" y="35559"/>
                  </a:lnTo>
                  <a:lnTo>
                    <a:pt x="278371" y="43179"/>
                  </a:lnTo>
                  <a:lnTo>
                    <a:pt x="274408" y="48259"/>
                  </a:lnTo>
                  <a:lnTo>
                    <a:pt x="269900" y="54609"/>
                  </a:lnTo>
                  <a:lnTo>
                    <a:pt x="265087" y="62229"/>
                  </a:lnTo>
                  <a:lnTo>
                    <a:pt x="259422" y="71119"/>
                  </a:lnTo>
                  <a:lnTo>
                    <a:pt x="253784" y="81279"/>
                  </a:lnTo>
                  <a:lnTo>
                    <a:pt x="241909" y="101599"/>
                  </a:lnTo>
                  <a:lnTo>
                    <a:pt x="230606" y="124459"/>
                  </a:lnTo>
                  <a:lnTo>
                    <a:pt x="225247" y="137159"/>
                  </a:lnTo>
                  <a:lnTo>
                    <a:pt x="220726" y="148589"/>
                  </a:lnTo>
                  <a:lnTo>
                    <a:pt x="256893" y="148589"/>
                  </a:lnTo>
                  <a:lnTo>
                    <a:pt x="261404" y="138429"/>
                  </a:lnTo>
                  <a:lnTo>
                    <a:pt x="274408" y="113029"/>
                  </a:lnTo>
                  <a:lnTo>
                    <a:pt x="308463" y="113029"/>
                  </a:lnTo>
                  <a:lnTo>
                    <a:pt x="307859" y="105409"/>
                  </a:lnTo>
                  <a:lnTo>
                    <a:pt x="307958" y="97789"/>
                  </a:lnTo>
                  <a:lnTo>
                    <a:pt x="308317" y="86359"/>
                  </a:lnTo>
                  <a:lnTo>
                    <a:pt x="310299" y="67309"/>
                  </a:lnTo>
                  <a:lnTo>
                    <a:pt x="314528" y="48259"/>
                  </a:lnTo>
                  <a:lnTo>
                    <a:pt x="315391" y="44449"/>
                  </a:lnTo>
                  <a:lnTo>
                    <a:pt x="314528" y="39369"/>
                  </a:lnTo>
                  <a:lnTo>
                    <a:pt x="312851" y="35559"/>
                  </a:lnTo>
                  <a:lnTo>
                    <a:pt x="309740" y="31749"/>
                  </a:lnTo>
                  <a:lnTo>
                    <a:pt x="305777" y="29209"/>
                  </a:lnTo>
                  <a:lnTo>
                    <a:pt x="296735" y="26669"/>
                  </a:lnTo>
                  <a:close/>
                </a:path>
                <a:path w="1157605" h="427989">
                  <a:moveTo>
                    <a:pt x="696607" y="46989"/>
                  </a:moveTo>
                  <a:lnTo>
                    <a:pt x="691527" y="46989"/>
                  </a:lnTo>
                  <a:lnTo>
                    <a:pt x="686447" y="48259"/>
                  </a:lnTo>
                  <a:lnTo>
                    <a:pt x="682193" y="50799"/>
                  </a:lnTo>
                  <a:lnTo>
                    <a:pt x="678535" y="54609"/>
                  </a:lnTo>
                  <a:lnTo>
                    <a:pt x="676554" y="58419"/>
                  </a:lnTo>
                  <a:lnTo>
                    <a:pt x="650557" y="143509"/>
                  </a:lnTo>
                  <a:lnTo>
                    <a:pt x="686346" y="143509"/>
                  </a:lnTo>
                  <a:lnTo>
                    <a:pt x="695769" y="111759"/>
                  </a:lnTo>
                  <a:lnTo>
                    <a:pt x="732513" y="111759"/>
                  </a:lnTo>
                  <a:lnTo>
                    <a:pt x="708202" y="57149"/>
                  </a:lnTo>
                  <a:lnTo>
                    <a:pt x="705383" y="52069"/>
                  </a:lnTo>
                  <a:lnTo>
                    <a:pt x="701421" y="49529"/>
                  </a:lnTo>
                  <a:lnTo>
                    <a:pt x="696607" y="46989"/>
                  </a:lnTo>
                  <a:close/>
                </a:path>
                <a:path w="1157605" h="427989">
                  <a:moveTo>
                    <a:pt x="983729" y="85089"/>
                  </a:moveTo>
                  <a:lnTo>
                    <a:pt x="978357" y="85089"/>
                  </a:lnTo>
                  <a:lnTo>
                    <a:pt x="973836" y="86359"/>
                  </a:lnTo>
                  <a:lnTo>
                    <a:pt x="969606" y="90169"/>
                  </a:lnTo>
                  <a:lnTo>
                    <a:pt x="966787" y="93979"/>
                  </a:lnTo>
                  <a:lnTo>
                    <a:pt x="943317" y="142239"/>
                  </a:lnTo>
                  <a:lnTo>
                    <a:pt x="1010632" y="142239"/>
                  </a:lnTo>
                  <a:lnTo>
                    <a:pt x="998423" y="97789"/>
                  </a:lnTo>
                  <a:lnTo>
                    <a:pt x="983729" y="85089"/>
                  </a:lnTo>
                  <a:close/>
                </a:path>
                <a:path w="1157605" h="427989">
                  <a:moveTo>
                    <a:pt x="793826" y="0"/>
                  </a:moveTo>
                  <a:lnTo>
                    <a:pt x="793546" y="0"/>
                  </a:lnTo>
                  <a:lnTo>
                    <a:pt x="788187" y="1269"/>
                  </a:lnTo>
                  <a:lnTo>
                    <a:pt x="783374" y="3809"/>
                  </a:lnTo>
                  <a:lnTo>
                    <a:pt x="779411" y="7619"/>
                  </a:lnTo>
                  <a:lnTo>
                    <a:pt x="777443" y="12699"/>
                  </a:lnTo>
                  <a:lnTo>
                    <a:pt x="743254" y="135889"/>
                  </a:lnTo>
                  <a:lnTo>
                    <a:pt x="778326" y="135889"/>
                  </a:lnTo>
                  <a:lnTo>
                    <a:pt x="792988" y="83819"/>
                  </a:lnTo>
                  <a:lnTo>
                    <a:pt x="827787" y="83819"/>
                  </a:lnTo>
                  <a:lnTo>
                    <a:pt x="810221" y="13969"/>
                  </a:lnTo>
                  <a:lnTo>
                    <a:pt x="807961" y="7619"/>
                  </a:lnTo>
                  <a:lnTo>
                    <a:pt x="803998" y="5079"/>
                  </a:lnTo>
                  <a:lnTo>
                    <a:pt x="799477" y="1269"/>
                  </a:lnTo>
                  <a:lnTo>
                    <a:pt x="793826" y="0"/>
                  </a:lnTo>
                  <a:close/>
                </a:path>
              </a:pathLst>
            </a:custGeom>
            <a:solidFill>
              <a:srgbClr val="00AFEF"/>
            </a:solidFill>
          </p:spPr>
          <p:txBody>
            <a:bodyPr wrap="square" lIns="0" tIns="0" rIns="0" bIns="0" rtlCol="0"/>
            <a:lstStyle/>
            <a:p>
              <a:endParaRPr sz="1417"/>
            </a:p>
          </p:txBody>
        </p:sp>
      </p:grpSp>
      <p:grpSp>
        <p:nvGrpSpPr>
          <p:cNvPr id="57" name="Группа 56"/>
          <p:cNvGrpSpPr/>
          <p:nvPr/>
        </p:nvGrpSpPr>
        <p:grpSpPr>
          <a:xfrm>
            <a:off x="9018314" y="4859957"/>
            <a:ext cx="1584176" cy="1083295"/>
            <a:chOff x="9018326" y="4859957"/>
            <a:chExt cx="1584176" cy="1083295"/>
          </a:xfrm>
        </p:grpSpPr>
        <p:grpSp>
          <p:nvGrpSpPr>
            <p:cNvPr id="58" name="Группа 57"/>
            <p:cNvGrpSpPr/>
            <p:nvPr/>
          </p:nvGrpSpPr>
          <p:grpSpPr>
            <a:xfrm>
              <a:off x="9018326" y="4859957"/>
              <a:ext cx="1584000" cy="1080120"/>
              <a:chOff x="130539" y="1064286"/>
              <a:chExt cx="1565165" cy="396044"/>
            </a:xfrm>
          </p:grpSpPr>
          <p:sp>
            <p:nvSpPr>
              <p:cNvPr id="61" name="Прямоугольник 60"/>
              <p:cNvSpPr/>
              <p:nvPr/>
            </p:nvSpPr>
            <p:spPr>
              <a:xfrm>
                <a:off x="130539" y="1064286"/>
                <a:ext cx="1565165" cy="396000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22832" tIns="11416" rIns="22832" bIns="11416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ru-RU" sz="449"/>
              </a:p>
            </p:txBody>
          </p:sp>
          <p:cxnSp>
            <p:nvCxnSpPr>
              <p:cNvPr id="62" name="Прямая соединительная линия 61"/>
              <p:cNvCxnSpPr/>
              <p:nvPr/>
            </p:nvCxnSpPr>
            <p:spPr>
              <a:xfrm>
                <a:off x="130539" y="1064286"/>
                <a:ext cx="0" cy="396044"/>
              </a:xfrm>
              <a:prstGeom prst="line">
                <a:avLst/>
              </a:prstGeom>
              <a:ln w="19050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9" name="TextBox 58"/>
            <p:cNvSpPr txBox="1"/>
            <p:nvPr/>
          </p:nvSpPr>
          <p:spPr>
            <a:xfrm>
              <a:off x="9018326" y="5367188"/>
              <a:ext cx="1584176" cy="576064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ru-RU" sz="1000" dirty="0">
                  <a:latin typeface="Arial" panose="020B0604020202020204" pitchFamily="34" charset="0"/>
                  <a:cs typeface="Arial" panose="020B0604020202020204" pitchFamily="34" charset="0"/>
                </a:rPr>
                <a:t/>
              </a:r>
              <a:br>
                <a:rPr lang="ru-RU" sz="1000" dirty="0"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ru-RU" sz="1000" dirty="0">
                  <a:latin typeface="Arial" panose="020B0604020202020204" pitchFamily="34" charset="0"/>
                  <a:cs typeface="Arial" panose="020B0604020202020204" pitchFamily="34" charset="0"/>
                </a:rPr>
                <a:t>установка спортивного оборудования (Памп Трек) </a:t>
              </a:r>
              <a:r>
                <a:rPr lang="ru-RU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300 </a:t>
              </a:r>
              <a:r>
                <a:rPr lang="ru-RU" sz="1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п.м</a:t>
              </a:r>
              <a:endParaRPr lang="ru-RU" sz="1498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0" name="Freeform 6"/>
            <p:cNvSpPr>
              <a:spLocks noEditPoints="1"/>
            </p:cNvSpPr>
            <p:nvPr/>
          </p:nvSpPr>
          <p:spPr bwMode="auto">
            <a:xfrm>
              <a:off x="9516157" y="4886501"/>
              <a:ext cx="590774" cy="479250"/>
            </a:xfrm>
            <a:custGeom>
              <a:avLst/>
              <a:gdLst>
                <a:gd name="T0" fmla="*/ 1669 w 3619"/>
                <a:gd name="T1" fmla="*/ 2642 h 3561"/>
                <a:gd name="T2" fmla="*/ 2139 w 3619"/>
                <a:gd name="T3" fmla="*/ 2688 h 3561"/>
                <a:gd name="T4" fmla="*/ 292 w 3619"/>
                <a:gd name="T5" fmla="*/ 2642 h 3561"/>
                <a:gd name="T6" fmla="*/ 1669 w 3619"/>
                <a:gd name="T7" fmla="*/ 2527 h 3561"/>
                <a:gd name="T8" fmla="*/ 1669 w 3619"/>
                <a:gd name="T9" fmla="*/ 2125 h 3561"/>
                <a:gd name="T10" fmla="*/ 1894 w 3619"/>
                <a:gd name="T11" fmla="*/ 1993 h 3561"/>
                <a:gd name="T12" fmla="*/ 1440 w 3619"/>
                <a:gd name="T13" fmla="*/ 1722 h 3561"/>
                <a:gd name="T14" fmla="*/ 1210 w 3619"/>
                <a:gd name="T15" fmla="*/ 2527 h 3561"/>
                <a:gd name="T16" fmla="*/ 1095 w 3619"/>
                <a:gd name="T17" fmla="*/ 2527 h 3561"/>
                <a:gd name="T18" fmla="*/ 866 w 3619"/>
                <a:gd name="T19" fmla="*/ 1722 h 3561"/>
                <a:gd name="T20" fmla="*/ 522 w 3619"/>
                <a:gd name="T21" fmla="*/ 1722 h 3561"/>
                <a:gd name="T22" fmla="*/ 292 w 3619"/>
                <a:gd name="T23" fmla="*/ 1034 h 3561"/>
                <a:gd name="T24" fmla="*/ 2648 w 3619"/>
                <a:gd name="T25" fmla="*/ 117 h 3561"/>
                <a:gd name="T26" fmla="*/ 2376 w 3619"/>
                <a:gd name="T27" fmla="*/ 249 h 3561"/>
                <a:gd name="T28" fmla="*/ 2245 w 3619"/>
                <a:gd name="T29" fmla="*/ 520 h 3561"/>
                <a:gd name="T30" fmla="*/ 2304 w 3619"/>
                <a:gd name="T31" fmla="*/ 803 h 3561"/>
                <a:gd name="T32" fmla="*/ 2262 w 3619"/>
                <a:gd name="T33" fmla="*/ 1039 h 3561"/>
                <a:gd name="T34" fmla="*/ 2093 w 3619"/>
                <a:gd name="T35" fmla="*/ 1325 h 3561"/>
                <a:gd name="T36" fmla="*/ 2099 w 3619"/>
                <a:gd name="T37" fmla="*/ 1682 h 3561"/>
                <a:gd name="T38" fmla="*/ 2303 w 3619"/>
                <a:gd name="T39" fmla="*/ 1983 h 3561"/>
                <a:gd name="T40" fmla="*/ 2643 w 3619"/>
                <a:gd name="T41" fmla="*/ 2122 h 3561"/>
                <a:gd name="T42" fmla="*/ 3009 w 3619"/>
                <a:gd name="T43" fmla="*/ 1316 h 3561"/>
                <a:gd name="T44" fmla="*/ 2997 w 3619"/>
                <a:gd name="T45" fmla="*/ 2050 h 3561"/>
                <a:gd name="T46" fmla="*/ 3254 w 3619"/>
                <a:gd name="T47" fmla="*/ 1796 h 3561"/>
                <a:gd name="T48" fmla="*/ 3329 w 3619"/>
                <a:gd name="T49" fmla="*/ 1435 h 3561"/>
                <a:gd name="T50" fmla="*/ 3213 w 3619"/>
                <a:gd name="T51" fmla="*/ 1124 h 3561"/>
                <a:gd name="T52" fmla="*/ 3041 w 3619"/>
                <a:gd name="T53" fmla="*/ 882 h 3561"/>
                <a:gd name="T54" fmla="*/ 3157 w 3619"/>
                <a:gd name="T55" fmla="*/ 622 h 3561"/>
                <a:gd name="T56" fmla="*/ 3088 w 3619"/>
                <a:gd name="T57" fmla="*/ 328 h 3561"/>
                <a:gd name="T58" fmla="*/ 2855 w 3619"/>
                <a:gd name="T59" fmla="*/ 142 h 3561"/>
                <a:gd name="T60" fmla="*/ 1606 w 3619"/>
                <a:gd name="T61" fmla="*/ 918 h 3561"/>
                <a:gd name="T62" fmla="*/ 1669 w 3619"/>
                <a:gd name="T63" fmla="*/ 1034 h 3561"/>
                <a:gd name="T64" fmla="*/ 1939 w 3619"/>
                <a:gd name="T65" fmla="*/ 1884 h 3561"/>
                <a:gd name="T66" fmla="*/ 2067 w 3619"/>
                <a:gd name="T67" fmla="*/ 2082 h 3561"/>
                <a:gd name="T68" fmla="*/ 2256 w 3619"/>
                <a:gd name="T69" fmla="*/ 2626 h 3561"/>
                <a:gd name="T70" fmla="*/ 2437 w 3619"/>
                <a:gd name="T71" fmla="*/ 2191 h 3561"/>
                <a:gd name="T72" fmla="*/ 2111 w 3619"/>
                <a:gd name="T73" fmla="*/ 1949 h 3561"/>
                <a:gd name="T74" fmla="*/ 1959 w 3619"/>
                <a:gd name="T75" fmla="*/ 1565 h 3561"/>
                <a:gd name="T76" fmla="*/ 2029 w 3619"/>
                <a:gd name="T77" fmla="*/ 1168 h 3561"/>
                <a:gd name="T78" fmla="*/ 2204 w 3619"/>
                <a:gd name="T79" fmla="*/ 859 h 3561"/>
                <a:gd name="T80" fmla="*/ 2130 w 3619"/>
                <a:gd name="T81" fmla="*/ 511 h 3561"/>
                <a:gd name="T82" fmla="*/ 2275 w 3619"/>
                <a:gd name="T83" fmla="*/ 189 h 3561"/>
                <a:gd name="T84" fmla="*/ 2579 w 3619"/>
                <a:gd name="T85" fmla="*/ 13 h 3561"/>
                <a:gd name="T86" fmla="*/ 2938 w 3619"/>
                <a:gd name="T87" fmla="*/ 50 h 3561"/>
                <a:gd name="T88" fmla="*/ 3196 w 3619"/>
                <a:gd name="T89" fmla="*/ 285 h 3561"/>
                <a:gd name="T90" fmla="*/ 3271 w 3619"/>
                <a:gd name="T91" fmla="*/ 634 h 3561"/>
                <a:gd name="T92" fmla="*/ 3217 w 3619"/>
                <a:gd name="T93" fmla="*/ 953 h 3561"/>
                <a:gd name="T94" fmla="*/ 3419 w 3619"/>
                <a:gd name="T95" fmla="*/ 1292 h 3561"/>
                <a:gd name="T96" fmla="*/ 3415 w 3619"/>
                <a:gd name="T97" fmla="*/ 1705 h 3561"/>
                <a:gd name="T98" fmla="*/ 3198 w 3619"/>
                <a:gd name="T99" fmla="*/ 2049 h 3561"/>
                <a:gd name="T100" fmla="*/ 2829 w 3619"/>
                <a:gd name="T101" fmla="*/ 2227 h 3561"/>
                <a:gd name="T102" fmla="*/ 3191 w 3619"/>
                <a:gd name="T103" fmla="*/ 3420 h 3561"/>
                <a:gd name="T104" fmla="*/ 63 w 3619"/>
                <a:gd name="T105" fmla="*/ 3561 h 35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3619" h="3561">
                  <a:moveTo>
                    <a:pt x="2759" y="3223"/>
                  </a:moveTo>
                  <a:lnTo>
                    <a:pt x="2759" y="3446"/>
                  </a:lnTo>
                  <a:lnTo>
                    <a:pt x="3010" y="3446"/>
                  </a:lnTo>
                  <a:lnTo>
                    <a:pt x="2991" y="3431"/>
                  </a:lnTo>
                  <a:lnTo>
                    <a:pt x="2759" y="3223"/>
                  </a:lnTo>
                  <a:close/>
                  <a:moveTo>
                    <a:pt x="1669" y="2642"/>
                  </a:moveTo>
                  <a:lnTo>
                    <a:pt x="1669" y="3446"/>
                  </a:lnTo>
                  <a:lnTo>
                    <a:pt x="2643" y="3446"/>
                  </a:lnTo>
                  <a:lnTo>
                    <a:pt x="2643" y="3121"/>
                  </a:lnTo>
                  <a:lnTo>
                    <a:pt x="2219" y="2743"/>
                  </a:lnTo>
                  <a:lnTo>
                    <a:pt x="2181" y="2714"/>
                  </a:lnTo>
                  <a:lnTo>
                    <a:pt x="2139" y="2688"/>
                  </a:lnTo>
                  <a:lnTo>
                    <a:pt x="2095" y="2668"/>
                  </a:lnTo>
                  <a:lnTo>
                    <a:pt x="2049" y="2653"/>
                  </a:lnTo>
                  <a:lnTo>
                    <a:pt x="2002" y="2644"/>
                  </a:lnTo>
                  <a:lnTo>
                    <a:pt x="1953" y="2642"/>
                  </a:lnTo>
                  <a:lnTo>
                    <a:pt x="1669" y="2642"/>
                  </a:lnTo>
                  <a:close/>
                  <a:moveTo>
                    <a:pt x="292" y="2642"/>
                  </a:moveTo>
                  <a:lnTo>
                    <a:pt x="292" y="3446"/>
                  </a:lnTo>
                  <a:lnTo>
                    <a:pt x="1554" y="3446"/>
                  </a:lnTo>
                  <a:lnTo>
                    <a:pt x="1554" y="2642"/>
                  </a:lnTo>
                  <a:lnTo>
                    <a:pt x="292" y="2642"/>
                  </a:lnTo>
                  <a:close/>
                  <a:moveTo>
                    <a:pt x="1669" y="2239"/>
                  </a:moveTo>
                  <a:lnTo>
                    <a:pt x="1669" y="2527"/>
                  </a:lnTo>
                  <a:lnTo>
                    <a:pt x="1953" y="2527"/>
                  </a:lnTo>
                  <a:lnTo>
                    <a:pt x="1956" y="2527"/>
                  </a:lnTo>
                  <a:lnTo>
                    <a:pt x="1956" y="2239"/>
                  </a:lnTo>
                  <a:lnTo>
                    <a:pt x="1669" y="2239"/>
                  </a:lnTo>
                  <a:close/>
                  <a:moveTo>
                    <a:pt x="1669" y="1952"/>
                  </a:moveTo>
                  <a:lnTo>
                    <a:pt x="1669" y="2125"/>
                  </a:lnTo>
                  <a:lnTo>
                    <a:pt x="1956" y="2125"/>
                  </a:lnTo>
                  <a:lnTo>
                    <a:pt x="1953" y="2094"/>
                  </a:lnTo>
                  <a:lnTo>
                    <a:pt x="1945" y="2065"/>
                  </a:lnTo>
                  <a:lnTo>
                    <a:pt x="1932" y="2038"/>
                  </a:lnTo>
                  <a:lnTo>
                    <a:pt x="1915" y="2014"/>
                  </a:lnTo>
                  <a:lnTo>
                    <a:pt x="1894" y="1993"/>
                  </a:lnTo>
                  <a:lnTo>
                    <a:pt x="1870" y="1977"/>
                  </a:lnTo>
                  <a:lnTo>
                    <a:pt x="1844" y="1963"/>
                  </a:lnTo>
                  <a:lnTo>
                    <a:pt x="1814" y="1956"/>
                  </a:lnTo>
                  <a:lnTo>
                    <a:pt x="1783" y="1952"/>
                  </a:lnTo>
                  <a:lnTo>
                    <a:pt x="1669" y="1952"/>
                  </a:lnTo>
                  <a:close/>
                  <a:moveTo>
                    <a:pt x="1440" y="1722"/>
                  </a:moveTo>
                  <a:lnTo>
                    <a:pt x="1440" y="2527"/>
                  </a:lnTo>
                  <a:lnTo>
                    <a:pt x="1554" y="2527"/>
                  </a:lnTo>
                  <a:lnTo>
                    <a:pt x="1554" y="1722"/>
                  </a:lnTo>
                  <a:lnTo>
                    <a:pt x="1440" y="1722"/>
                  </a:lnTo>
                  <a:close/>
                  <a:moveTo>
                    <a:pt x="1210" y="1722"/>
                  </a:moveTo>
                  <a:lnTo>
                    <a:pt x="1210" y="2527"/>
                  </a:lnTo>
                  <a:lnTo>
                    <a:pt x="1324" y="2527"/>
                  </a:lnTo>
                  <a:lnTo>
                    <a:pt x="1324" y="1722"/>
                  </a:lnTo>
                  <a:lnTo>
                    <a:pt x="1210" y="1722"/>
                  </a:lnTo>
                  <a:close/>
                  <a:moveTo>
                    <a:pt x="981" y="1722"/>
                  </a:moveTo>
                  <a:lnTo>
                    <a:pt x="981" y="2527"/>
                  </a:lnTo>
                  <a:lnTo>
                    <a:pt x="1095" y="2527"/>
                  </a:lnTo>
                  <a:lnTo>
                    <a:pt x="1095" y="1722"/>
                  </a:lnTo>
                  <a:lnTo>
                    <a:pt x="981" y="1722"/>
                  </a:lnTo>
                  <a:close/>
                  <a:moveTo>
                    <a:pt x="751" y="1722"/>
                  </a:moveTo>
                  <a:lnTo>
                    <a:pt x="751" y="2527"/>
                  </a:lnTo>
                  <a:lnTo>
                    <a:pt x="866" y="2527"/>
                  </a:lnTo>
                  <a:lnTo>
                    <a:pt x="866" y="1722"/>
                  </a:lnTo>
                  <a:lnTo>
                    <a:pt x="751" y="1722"/>
                  </a:lnTo>
                  <a:close/>
                  <a:moveTo>
                    <a:pt x="522" y="1722"/>
                  </a:moveTo>
                  <a:lnTo>
                    <a:pt x="522" y="2527"/>
                  </a:lnTo>
                  <a:lnTo>
                    <a:pt x="637" y="2527"/>
                  </a:lnTo>
                  <a:lnTo>
                    <a:pt x="637" y="1722"/>
                  </a:lnTo>
                  <a:lnTo>
                    <a:pt x="522" y="1722"/>
                  </a:lnTo>
                  <a:close/>
                  <a:moveTo>
                    <a:pt x="292" y="1722"/>
                  </a:moveTo>
                  <a:lnTo>
                    <a:pt x="292" y="2527"/>
                  </a:lnTo>
                  <a:lnTo>
                    <a:pt x="407" y="2527"/>
                  </a:lnTo>
                  <a:lnTo>
                    <a:pt x="407" y="1722"/>
                  </a:lnTo>
                  <a:lnTo>
                    <a:pt x="292" y="1722"/>
                  </a:lnTo>
                  <a:close/>
                  <a:moveTo>
                    <a:pt x="292" y="1034"/>
                  </a:moveTo>
                  <a:lnTo>
                    <a:pt x="292" y="1608"/>
                  </a:lnTo>
                  <a:lnTo>
                    <a:pt x="1554" y="1608"/>
                  </a:lnTo>
                  <a:lnTo>
                    <a:pt x="1554" y="1034"/>
                  </a:lnTo>
                  <a:lnTo>
                    <a:pt x="292" y="1034"/>
                  </a:lnTo>
                  <a:close/>
                  <a:moveTo>
                    <a:pt x="2700" y="114"/>
                  </a:moveTo>
                  <a:lnTo>
                    <a:pt x="2648" y="117"/>
                  </a:lnTo>
                  <a:lnTo>
                    <a:pt x="2596" y="126"/>
                  </a:lnTo>
                  <a:lnTo>
                    <a:pt x="2547" y="142"/>
                  </a:lnTo>
                  <a:lnTo>
                    <a:pt x="2499" y="161"/>
                  </a:lnTo>
                  <a:lnTo>
                    <a:pt x="2456" y="186"/>
                  </a:lnTo>
                  <a:lnTo>
                    <a:pt x="2414" y="215"/>
                  </a:lnTo>
                  <a:lnTo>
                    <a:pt x="2376" y="249"/>
                  </a:lnTo>
                  <a:lnTo>
                    <a:pt x="2344" y="287"/>
                  </a:lnTo>
                  <a:lnTo>
                    <a:pt x="2314" y="328"/>
                  </a:lnTo>
                  <a:lnTo>
                    <a:pt x="2289" y="372"/>
                  </a:lnTo>
                  <a:lnTo>
                    <a:pt x="2269" y="419"/>
                  </a:lnTo>
                  <a:lnTo>
                    <a:pt x="2255" y="468"/>
                  </a:lnTo>
                  <a:lnTo>
                    <a:pt x="2245" y="520"/>
                  </a:lnTo>
                  <a:lnTo>
                    <a:pt x="2242" y="574"/>
                  </a:lnTo>
                  <a:lnTo>
                    <a:pt x="2245" y="622"/>
                  </a:lnTo>
                  <a:lnTo>
                    <a:pt x="2252" y="670"/>
                  </a:lnTo>
                  <a:lnTo>
                    <a:pt x="2264" y="716"/>
                  </a:lnTo>
                  <a:lnTo>
                    <a:pt x="2282" y="761"/>
                  </a:lnTo>
                  <a:lnTo>
                    <a:pt x="2304" y="803"/>
                  </a:lnTo>
                  <a:lnTo>
                    <a:pt x="2330" y="843"/>
                  </a:lnTo>
                  <a:lnTo>
                    <a:pt x="2361" y="882"/>
                  </a:lnTo>
                  <a:lnTo>
                    <a:pt x="2405" y="930"/>
                  </a:lnTo>
                  <a:lnTo>
                    <a:pt x="2350" y="968"/>
                  </a:lnTo>
                  <a:lnTo>
                    <a:pt x="2304" y="1002"/>
                  </a:lnTo>
                  <a:lnTo>
                    <a:pt x="2262" y="1039"/>
                  </a:lnTo>
                  <a:lnTo>
                    <a:pt x="2223" y="1080"/>
                  </a:lnTo>
                  <a:lnTo>
                    <a:pt x="2189" y="1124"/>
                  </a:lnTo>
                  <a:lnTo>
                    <a:pt x="2158" y="1171"/>
                  </a:lnTo>
                  <a:lnTo>
                    <a:pt x="2132" y="1221"/>
                  </a:lnTo>
                  <a:lnTo>
                    <a:pt x="2110" y="1271"/>
                  </a:lnTo>
                  <a:lnTo>
                    <a:pt x="2093" y="1325"/>
                  </a:lnTo>
                  <a:lnTo>
                    <a:pt x="2080" y="1379"/>
                  </a:lnTo>
                  <a:lnTo>
                    <a:pt x="2072" y="1435"/>
                  </a:lnTo>
                  <a:lnTo>
                    <a:pt x="2070" y="1492"/>
                  </a:lnTo>
                  <a:lnTo>
                    <a:pt x="2073" y="1557"/>
                  </a:lnTo>
                  <a:lnTo>
                    <a:pt x="2083" y="1621"/>
                  </a:lnTo>
                  <a:lnTo>
                    <a:pt x="2099" y="1682"/>
                  </a:lnTo>
                  <a:lnTo>
                    <a:pt x="2121" y="1740"/>
                  </a:lnTo>
                  <a:lnTo>
                    <a:pt x="2147" y="1796"/>
                  </a:lnTo>
                  <a:lnTo>
                    <a:pt x="2180" y="1848"/>
                  </a:lnTo>
                  <a:lnTo>
                    <a:pt x="2216" y="1897"/>
                  </a:lnTo>
                  <a:lnTo>
                    <a:pt x="2258" y="1942"/>
                  </a:lnTo>
                  <a:lnTo>
                    <a:pt x="2303" y="1983"/>
                  </a:lnTo>
                  <a:lnTo>
                    <a:pt x="2352" y="2019"/>
                  </a:lnTo>
                  <a:lnTo>
                    <a:pt x="2405" y="2050"/>
                  </a:lnTo>
                  <a:lnTo>
                    <a:pt x="2461" y="2077"/>
                  </a:lnTo>
                  <a:lnTo>
                    <a:pt x="2519" y="2098"/>
                  </a:lnTo>
                  <a:lnTo>
                    <a:pt x="2581" y="2113"/>
                  </a:lnTo>
                  <a:lnTo>
                    <a:pt x="2643" y="2122"/>
                  </a:lnTo>
                  <a:lnTo>
                    <a:pt x="2643" y="1417"/>
                  </a:lnTo>
                  <a:lnTo>
                    <a:pt x="2393" y="1316"/>
                  </a:lnTo>
                  <a:lnTo>
                    <a:pt x="2436" y="1210"/>
                  </a:lnTo>
                  <a:lnTo>
                    <a:pt x="2700" y="1316"/>
                  </a:lnTo>
                  <a:lnTo>
                    <a:pt x="2966" y="1210"/>
                  </a:lnTo>
                  <a:lnTo>
                    <a:pt x="3009" y="1316"/>
                  </a:lnTo>
                  <a:lnTo>
                    <a:pt x="2759" y="1417"/>
                  </a:lnTo>
                  <a:lnTo>
                    <a:pt x="2759" y="2122"/>
                  </a:lnTo>
                  <a:lnTo>
                    <a:pt x="2821" y="2113"/>
                  </a:lnTo>
                  <a:lnTo>
                    <a:pt x="2883" y="2098"/>
                  </a:lnTo>
                  <a:lnTo>
                    <a:pt x="2941" y="2077"/>
                  </a:lnTo>
                  <a:lnTo>
                    <a:pt x="2997" y="2050"/>
                  </a:lnTo>
                  <a:lnTo>
                    <a:pt x="3050" y="2019"/>
                  </a:lnTo>
                  <a:lnTo>
                    <a:pt x="3099" y="1983"/>
                  </a:lnTo>
                  <a:lnTo>
                    <a:pt x="3144" y="1942"/>
                  </a:lnTo>
                  <a:lnTo>
                    <a:pt x="3186" y="1897"/>
                  </a:lnTo>
                  <a:lnTo>
                    <a:pt x="3222" y="1848"/>
                  </a:lnTo>
                  <a:lnTo>
                    <a:pt x="3254" y="1796"/>
                  </a:lnTo>
                  <a:lnTo>
                    <a:pt x="3281" y="1740"/>
                  </a:lnTo>
                  <a:lnTo>
                    <a:pt x="3303" y="1682"/>
                  </a:lnTo>
                  <a:lnTo>
                    <a:pt x="3319" y="1621"/>
                  </a:lnTo>
                  <a:lnTo>
                    <a:pt x="3329" y="1557"/>
                  </a:lnTo>
                  <a:lnTo>
                    <a:pt x="3332" y="1492"/>
                  </a:lnTo>
                  <a:lnTo>
                    <a:pt x="3329" y="1435"/>
                  </a:lnTo>
                  <a:lnTo>
                    <a:pt x="3321" y="1379"/>
                  </a:lnTo>
                  <a:lnTo>
                    <a:pt x="3309" y="1325"/>
                  </a:lnTo>
                  <a:lnTo>
                    <a:pt x="3291" y="1271"/>
                  </a:lnTo>
                  <a:lnTo>
                    <a:pt x="3270" y="1221"/>
                  </a:lnTo>
                  <a:lnTo>
                    <a:pt x="3244" y="1171"/>
                  </a:lnTo>
                  <a:lnTo>
                    <a:pt x="3213" y="1124"/>
                  </a:lnTo>
                  <a:lnTo>
                    <a:pt x="3178" y="1080"/>
                  </a:lnTo>
                  <a:lnTo>
                    <a:pt x="3140" y="1039"/>
                  </a:lnTo>
                  <a:lnTo>
                    <a:pt x="3098" y="1002"/>
                  </a:lnTo>
                  <a:lnTo>
                    <a:pt x="3052" y="968"/>
                  </a:lnTo>
                  <a:lnTo>
                    <a:pt x="2997" y="930"/>
                  </a:lnTo>
                  <a:lnTo>
                    <a:pt x="3041" y="882"/>
                  </a:lnTo>
                  <a:lnTo>
                    <a:pt x="3072" y="843"/>
                  </a:lnTo>
                  <a:lnTo>
                    <a:pt x="3098" y="803"/>
                  </a:lnTo>
                  <a:lnTo>
                    <a:pt x="3120" y="761"/>
                  </a:lnTo>
                  <a:lnTo>
                    <a:pt x="3138" y="716"/>
                  </a:lnTo>
                  <a:lnTo>
                    <a:pt x="3150" y="670"/>
                  </a:lnTo>
                  <a:lnTo>
                    <a:pt x="3157" y="622"/>
                  </a:lnTo>
                  <a:lnTo>
                    <a:pt x="3159" y="574"/>
                  </a:lnTo>
                  <a:lnTo>
                    <a:pt x="3156" y="520"/>
                  </a:lnTo>
                  <a:lnTo>
                    <a:pt x="3147" y="468"/>
                  </a:lnTo>
                  <a:lnTo>
                    <a:pt x="3133" y="419"/>
                  </a:lnTo>
                  <a:lnTo>
                    <a:pt x="3113" y="372"/>
                  </a:lnTo>
                  <a:lnTo>
                    <a:pt x="3088" y="328"/>
                  </a:lnTo>
                  <a:lnTo>
                    <a:pt x="3058" y="287"/>
                  </a:lnTo>
                  <a:lnTo>
                    <a:pt x="3025" y="249"/>
                  </a:lnTo>
                  <a:lnTo>
                    <a:pt x="2987" y="215"/>
                  </a:lnTo>
                  <a:lnTo>
                    <a:pt x="2946" y="186"/>
                  </a:lnTo>
                  <a:lnTo>
                    <a:pt x="2902" y="161"/>
                  </a:lnTo>
                  <a:lnTo>
                    <a:pt x="2855" y="142"/>
                  </a:lnTo>
                  <a:lnTo>
                    <a:pt x="2806" y="126"/>
                  </a:lnTo>
                  <a:lnTo>
                    <a:pt x="2754" y="117"/>
                  </a:lnTo>
                  <a:lnTo>
                    <a:pt x="2700" y="114"/>
                  </a:lnTo>
                  <a:close/>
                  <a:moveTo>
                    <a:pt x="893" y="114"/>
                  </a:moveTo>
                  <a:lnTo>
                    <a:pt x="241" y="918"/>
                  </a:lnTo>
                  <a:lnTo>
                    <a:pt x="1606" y="918"/>
                  </a:lnTo>
                  <a:lnTo>
                    <a:pt x="953" y="114"/>
                  </a:lnTo>
                  <a:lnTo>
                    <a:pt x="893" y="114"/>
                  </a:lnTo>
                  <a:close/>
                  <a:moveTo>
                    <a:pt x="839" y="0"/>
                  </a:moveTo>
                  <a:lnTo>
                    <a:pt x="1008" y="0"/>
                  </a:lnTo>
                  <a:lnTo>
                    <a:pt x="1846" y="1034"/>
                  </a:lnTo>
                  <a:lnTo>
                    <a:pt x="1669" y="1034"/>
                  </a:lnTo>
                  <a:lnTo>
                    <a:pt x="1669" y="1838"/>
                  </a:lnTo>
                  <a:lnTo>
                    <a:pt x="1783" y="1838"/>
                  </a:lnTo>
                  <a:lnTo>
                    <a:pt x="1825" y="1841"/>
                  </a:lnTo>
                  <a:lnTo>
                    <a:pt x="1866" y="1850"/>
                  </a:lnTo>
                  <a:lnTo>
                    <a:pt x="1904" y="1864"/>
                  </a:lnTo>
                  <a:lnTo>
                    <a:pt x="1939" y="1884"/>
                  </a:lnTo>
                  <a:lnTo>
                    <a:pt x="1971" y="1908"/>
                  </a:lnTo>
                  <a:lnTo>
                    <a:pt x="2000" y="1937"/>
                  </a:lnTo>
                  <a:lnTo>
                    <a:pt x="2024" y="1969"/>
                  </a:lnTo>
                  <a:lnTo>
                    <a:pt x="2044" y="2004"/>
                  </a:lnTo>
                  <a:lnTo>
                    <a:pt x="2058" y="2041"/>
                  </a:lnTo>
                  <a:lnTo>
                    <a:pt x="2067" y="2082"/>
                  </a:lnTo>
                  <a:lnTo>
                    <a:pt x="2070" y="2125"/>
                  </a:lnTo>
                  <a:lnTo>
                    <a:pt x="2070" y="2541"/>
                  </a:lnTo>
                  <a:lnTo>
                    <a:pt x="2119" y="2555"/>
                  </a:lnTo>
                  <a:lnTo>
                    <a:pt x="2167" y="2574"/>
                  </a:lnTo>
                  <a:lnTo>
                    <a:pt x="2213" y="2597"/>
                  </a:lnTo>
                  <a:lnTo>
                    <a:pt x="2256" y="2626"/>
                  </a:lnTo>
                  <a:lnTo>
                    <a:pt x="2296" y="2657"/>
                  </a:lnTo>
                  <a:lnTo>
                    <a:pt x="2643" y="2967"/>
                  </a:lnTo>
                  <a:lnTo>
                    <a:pt x="2643" y="2237"/>
                  </a:lnTo>
                  <a:lnTo>
                    <a:pt x="2572" y="2227"/>
                  </a:lnTo>
                  <a:lnTo>
                    <a:pt x="2504" y="2212"/>
                  </a:lnTo>
                  <a:lnTo>
                    <a:pt x="2437" y="2191"/>
                  </a:lnTo>
                  <a:lnTo>
                    <a:pt x="2374" y="2164"/>
                  </a:lnTo>
                  <a:lnTo>
                    <a:pt x="2314" y="2131"/>
                  </a:lnTo>
                  <a:lnTo>
                    <a:pt x="2257" y="2092"/>
                  </a:lnTo>
                  <a:lnTo>
                    <a:pt x="2204" y="2049"/>
                  </a:lnTo>
                  <a:lnTo>
                    <a:pt x="2156" y="2001"/>
                  </a:lnTo>
                  <a:lnTo>
                    <a:pt x="2111" y="1949"/>
                  </a:lnTo>
                  <a:lnTo>
                    <a:pt x="2072" y="1893"/>
                  </a:lnTo>
                  <a:lnTo>
                    <a:pt x="2037" y="1834"/>
                  </a:lnTo>
                  <a:lnTo>
                    <a:pt x="2009" y="1771"/>
                  </a:lnTo>
                  <a:lnTo>
                    <a:pt x="1986" y="1705"/>
                  </a:lnTo>
                  <a:lnTo>
                    <a:pt x="1969" y="1637"/>
                  </a:lnTo>
                  <a:lnTo>
                    <a:pt x="1959" y="1565"/>
                  </a:lnTo>
                  <a:lnTo>
                    <a:pt x="1956" y="1492"/>
                  </a:lnTo>
                  <a:lnTo>
                    <a:pt x="1958" y="1425"/>
                  </a:lnTo>
                  <a:lnTo>
                    <a:pt x="1968" y="1358"/>
                  </a:lnTo>
                  <a:lnTo>
                    <a:pt x="1982" y="1292"/>
                  </a:lnTo>
                  <a:lnTo>
                    <a:pt x="2003" y="1230"/>
                  </a:lnTo>
                  <a:lnTo>
                    <a:pt x="2029" y="1168"/>
                  </a:lnTo>
                  <a:lnTo>
                    <a:pt x="2061" y="1110"/>
                  </a:lnTo>
                  <a:lnTo>
                    <a:pt x="2098" y="1055"/>
                  </a:lnTo>
                  <a:lnTo>
                    <a:pt x="2139" y="1002"/>
                  </a:lnTo>
                  <a:lnTo>
                    <a:pt x="2185" y="953"/>
                  </a:lnTo>
                  <a:lnTo>
                    <a:pt x="2236" y="909"/>
                  </a:lnTo>
                  <a:lnTo>
                    <a:pt x="2204" y="859"/>
                  </a:lnTo>
                  <a:lnTo>
                    <a:pt x="2177" y="806"/>
                  </a:lnTo>
                  <a:lnTo>
                    <a:pt x="2156" y="750"/>
                  </a:lnTo>
                  <a:lnTo>
                    <a:pt x="2140" y="693"/>
                  </a:lnTo>
                  <a:lnTo>
                    <a:pt x="2130" y="634"/>
                  </a:lnTo>
                  <a:lnTo>
                    <a:pt x="2127" y="574"/>
                  </a:lnTo>
                  <a:lnTo>
                    <a:pt x="2130" y="511"/>
                  </a:lnTo>
                  <a:lnTo>
                    <a:pt x="2140" y="451"/>
                  </a:lnTo>
                  <a:lnTo>
                    <a:pt x="2157" y="392"/>
                  </a:lnTo>
                  <a:lnTo>
                    <a:pt x="2179" y="337"/>
                  </a:lnTo>
                  <a:lnTo>
                    <a:pt x="2206" y="285"/>
                  </a:lnTo>
                  <a:lnTo>
                    <a:pt x="2238" y="235"/>
                  </a:lnTo>
                  <a:lnTo>
                    <a:pt x="2275" y="189"/>
                  </a:lnTo>
                  <a:lnTo>
                    <a:pt x="2317" y="148"/>
                  </a:lnTo>
                  <a:lnTo>
                    <a:pt x="2362" y="111"/>
                  </a:lnTo>
                  <a:lnTo>
                    <a:pt x="2412" y="78"/>
                  </a:lnTo>
                  <a:lnTo>
                    <a:pt x="2464" y="50"/>
                  </a:lnTo>
                  <a:lnTo>
                    <a:pt x="2520" y="28"/>
                  </a:lnTo>
                  <a:lnTo>
                    <a:pt x="2579" y="13"/>
                  </a:lnTo>
                  <a:lnTo>
                    <a:pt x="2639" y="3"/>
                  </a:lnTo>
                  <a:lnTo>
                    <a:pt x="2700" y="0"/>
                  </a:lnTo>
                  <a:lnTo>
                    <a:pt x="2763" y="3"/>
                  </a:lnTo>
                  <a:lnTo>
                    <a:pt x="2823" y="13"/>
                  </a:lnTo>
                  <a:lnTo>
                    <a:pt x="2882" y="28"/>
                  </a:lnTo>
                  <a:lnTo>
                    <a:pt x="2938" y="50"/>
                  </a:lnTo>
                  <a:lnTo>
                    <a:pt x="2990" y="78"/>
                  </a:lnTo>
                  <a:lnTo>
                    <a:pt x="3040" y="111"/>
                  </a:lnTo>
                  <a:lnTo>
                    <a:pt x="3085" y="148"/>
                  </a:lnTo>
                  <a:lnTo>
                    <a:pt x="3127" y="189"/>
                  </a:lnTo>
                  <a:lnTo>
                    <a:pt x="3164" y="235"/>
                  </a:lnTo>
                  <a:lnTo>
                    <a:pt x="3196" y="285"/>
                  </a:lnTo>
                  <a:lnTo>
                    <a:pt x="3223" y="337"/>
                  </a:lnTo>
                  <a:lnTo>
                    <a:pt x="3245" y="392"/>
                  </a:lnTo>
                  <a:lnTo>
                    <a:pt x="3261" y="451"/>
                  </a:lnTo>
                  <a:lnTo>
                    <a:pt x="3270" y="511"/>
                  </a:lnTo>
                  <a:lnTo>
                    <a:pt x="3275" y="574"/>
                  </a:lnTo>
                  <a:lnTo>
                    <a:pt x="3271" y="634"/>
                  </a:lnTo>
                  <a:lnTo>
                    <a:pt x="3262" y="693"/>
                  </a:lnTo>
                  <a:lnTo>
                    <a:pt x="3246" y="750"/>
                  </a:lnTo>
                  <a:lnTo>
                    <a:pt x="3225" y="806"/>
                  </a:lnTo>
                  <a:lnTo>
                    <a:pt x="3198" y="859"/>
                  </a:lnTo>
                  <a:lnTo>
                    <a:pt x="3166" y="909"/>
                  </a:lnTo>
                  <a:lnTo>
                    <a:pt x="3217" y="953"/>
                  </a:lnTo>
                  <a:lnTo>
                    <a:pt x="3263" y="1002"/>
                  </a:lnTo>
                  <a:lnTo>
                    <a:pt x="3304" y="1055"/>
                  </a:lnTo>
                  <a:lnTo>
                    <a:pt x="3341" y="1110"/>
                  </a:lnTo>
                  <a:lnTo>
                    <a:pt x="3373" y="1168"/>
                  </a:lnTo>
                  <a:lnTo>
                    <a:pt x="3399" y="1230"/>
                  </a:lnTo>
                  <a:lnTo>
                    <a:pt x="3419" y="1292"/>
                  </a:lnTo>
                  <a:lnTo>
                    <a:pt x="3434" y="1358"/>
                  </a:lnTo>
                  <a:lnTo>
                    <a:pt x="3443" y="1425"/>
                  </a:lnTo>
                  <a:lnTo>
                    <a:pt x="3446" y="1492"/>
                  </a:lnTo>
                  <a:lnTo>
                    <a:pt x="3443" y="1565"/>
                  </a:lnTo>
                  <a:lnTo>
                    <a:pt x="3433" y="1637"/>
                  </a:lnTo>
                  <a:lnTo>
                    <a:pt x="3415" y="1705"/>
                  </a:lnTo>
                  <a:lnTo>
                    <a:pt x="3392" y="1771"/>
                  </a:lnTo>
                  <a:lnTo>
                    <a:pt x="3364" y="1834"/>
                  </a:lnTo>
                  <a:lnTo>
                    <a:pt x="3330" y="1893"/>
                  </a:lnTo>
                  <a:lnTo>
                    <a:pt x="3290" y="1949"/>
                  </a:lnTo>
                  <a:lnTo>
                    <a:pt x="3246" y="2001"/>
                  </a:lnTo>
                  <a:lnTo>
                    <a:pt x="3198" y="2049"/>
                  </a:lnTo>
                  <a:lnTo>
                    <a:pt x="3145" y="2092"/>
                  </a:lnTo>
                  <a:lnTo>
                    <a:pt x="3088" y="2131"/>
                  </a:lnTo>
                  <a:lnTo>
                    <a:pt x="3028" y="2164"/>
                  </a:lnTo>
                  <a:lnTo>
                    <a:pt x="2964" y="2191"/>
                  </a:lnTo>
                  <a:lnTo>
                    <a:pt x="2898" y="2212"/>
                  </a:lnTo>
                  <a:lnTo>
                    <a:pt x="2829" y="2227"/>
                  </a:lnTo>
                  <a:lnTo>
                    <a:pt x="2759" y="2237"/>
                  </a:lnTo>
                  <a:lnTo>
                    <a:pt x="2759" y="3069"/>
                  </a:lnTo>
                  <a:lnTo>
                    <a:pt x="3067" y="3344"/>
                  </a:lnTo>
                  <a:lnTo>
                    <a:pt x="3106" y="3375"/>
                  </a:lnTo>
                  <a:lnTo>
                    <a:pt x="3147" y="3400"/>
                  </a:lnTo>
                  <a:lnTo>
                    <a:pt x="3191" y="3420"/>
                  </a:lnTo>
                  <a:lnTo>
                    <a:pt x="3237" y="3434"/>
                  </a:lnTo>
                  <a:lnTo>
                    <a:pt x="3285" y="3443"/>
                  </a:lnTo>
                  <a:lnTo>
                    <a:pt x="3334" y="3446"/>
                  </a:lnTo>
                  <a:lnTo>
                    <a:pt x="3619" y="3446"/>
                  </a:lnTo>
                  <a:lnTo>
                    <a:pt x="3619" y="3561"/>
                  </a:lnTo>
                  <a:lnTo>
                    <a:pt x="63" y="3561"/>
                  </a:lnTo>
                  <a:lnTo>
                    <a:pt x="63" y="3446"/>
                  </a:lnTo>
                  <a:lnTo>
                    <a:pt x="178" y="3446"/>
                  </a:lnTo>
                  <a:lnTo>
                    <a:pt x="178" y="1034"/>
                  </a:lnTo>
                  <a:lnTo>
                    <a:pt x="0" y="1034"/>
                  </a:lnTo>
                  <a:lnTo>
                    <a:pt x="839" y="0"/>
                  </a:lnTo>
                  <a:close/>
                </a:path>
              </a:pathLst>
            </a:custGeom>
            <a:solidFill>
              <a:srgbClr val="00B0F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88369" tIns="44185" rIns="88369" bIns="44185" numCol="1" anchor="t" anchorCtr="0" compatLnSpc="1">
              <a:prstTxWarp prst="textNoShape">
                <a:avLst/>
              </a:prstTxWarp>
            </a:bodyPr>
            <a:lstStyle/>
            <a:p>
              <a:endParaRPr lang="ru-RU" sz="1417"/>
            </a:p>
          </p:txBody>
        </p:sp>
      </p:grpSp>
      <p:grpSp>
        <p:nvGrpSpPr>
          <p:cNvPr id="63" name="Group 15"/>
          <p:cNvGrpSpPr>
            <a:grpSpLocks noChangeAspect="1"/>
          </p:cNvGrpSpPr>
          <p:nvPr/>
        </p:nvGrpSpPr>
        <p:grpSpPr bwMode="auto">
          <a:xfrm>
            <a:off x="9243333" y="3568839"/>
            <a:ext cx="1098498" cy="441368"/>
            <a:chOff x="28511" y="-4468"/>
            <a:chExt cx="4098" cy="2922"/>
          </a:xfrm>
          <a:solidFill>
            <a:srgbClr val="00B0F0"/>
          </a:solidFill>
        </p:grpSpPr>
        <p:sp>
          <p:nvSpPr>
            <p:cNvPr id="64" name="Freeform 17"/>
            <p:cNvSpPr>
              <a:spLocks noEditPoints="1"/>
            </p:cNvSpPr>
            <p:nvPr/>
          </p:nvSpPr>
          <p:spPr bwMode="auto">
            <a:xfrm>
              <a:off x="29974" y="-4468"/>
              <a:ext cx="1170" cy="873"/>
            </a:xfrm>
            <a:custGeom>
              <a:avLst/>
              <a:gdLst>
                <a:gd name="T0" fmla="*/ 585 w 1170"/>
                <a:gd name="T1" fmla="*/ 157 h 873"/>
                <a:gd name="T2" fmla="*/ 197 w 1170"/>
                <a:gd name="T3" fmla="*/ 436 h 873"/>
                <a:gd name="T4" fmla="*/ 585 w 1170"/>
                <a:gd name="T5" fmla="*/ 713 h 873"/>
                <a:gd name="T6" fmla="*/ 972 w 1170"/>
                <a:gd name="T7" fmla="*/ 436 h 873"/>
                <a:gd name="T8" fmla="*/ 585 w 1170"/>
                <a:gd name="T9" fmla="*/ 157 h 873"/>
                <a:gd name="T10" fmla="*/ 573 w 1170"/>
                <a:gd name="T11" fmla="*/ 0 h 873"/>
                <a:gd name="T12" fmla="*/ 591 w 1170"/>
                <a:gd name="T13" fmla="*/ 0 h 873"/>
                <a:gd name="T14" fmla="*/ 610 w 1170"/>
                <a:gd name="T15" fmla="*/ 4 h 873"/>
                <a:gd name="T16" fmla="*/ 629 w 1170"/>
                <a:gd name="T17" fmla="*/ 10 h 873"/>
                <a:gd name="T18" fmla="*/ 1141 w 1170"/>
                <a:gd name="T19" fmla="*/ 376 h 873"/>
                <a:gd name="T20" fmla="*/ 1155 w 1170"/>
                <a:gd name="T21" fmla="*/ 388 h 873"/>
                <a:gd name="T22" fmla="*/ 1164 w 1170"/>
                <a:gd name="T23" fmla="*/ 403 h 873"/>
                <a:gd name="T24" fmla="*/ 1169 w 1170"/>
                <a:gd name="T25" fmla="*/ 418 h 873"/>
                <a:gd name="T26" fmla="*/ 1170 w 1170"/>
                <a:gd name="T27" fmla="*/ 436 h 873"/>
                <a:gd name="T28" fmla="*/ 1166 w 1170"/>
                <a:gd name="T29" fmla="*/ 457 h 873"/>
                <a:gd name="T30" fmla="*/ 1155 w 1170"/>
                <a:gd name="T31" fmla="*/ 477 h 873"/>
                <a:gd name="T32" fmla="*/ 1141 w 1170"/>
                <a:gd name="T33" fmla="*/ 494 h 873"/>
                <a:gd name="T34" fmla="*/ 629 w 1170"/>
                <a:gd name="T35" fmla="*/ 860 h 873"/>
                <a:gd name="T36" fmla="*/ 614 w 1170"/>
                <a:gd name="T37" fmla="*/ 866 h 873"/>
                <a:gd name="T38" fmla="*/ 600 w 1170"/>
                <a:gd name="T39" fmla="*/ 872 h 873"/>
                <a:gd name="T40" fmla="*/ 585 w 1170"/>
                <a:gd name="T41" fmla="*/ 873 h 873"/>
                <a:gd name="T42" fmla="*/ 570 w 1170"/>
                <a:gd name="T43" fmla="*/ 872 h 873"/>
                <a:gd name="T44" fmla="*/ 555 w 1170"/>
                <a:gd name="T45" fmla="*/ 866 h 873"/>
                <a:gd name="T46" fmla="*/ 540 w 1170"/>
                <a:gd name="T47" fmla="*/ 860 h 873"/>
                <a:gd name="T48" fmla="*/ 29 w 1170"/>
                <a:gd name="T49" fmla="*/ 494 h 873"/>
                <a:gd name="T50" fmla="*/ 14 w 1170"/>
                <a:gd name="T51" fmla="*/ 477 h 873"/>
                <a:gd name="T52" fmla="*/ 4 w 1170"/>
                <a:gd name="T53" fmla="*/ 457 h 873"/>
                <a:gd name="T54" fmla="*/ 0 w 1170"/>
                <a:gd name="T55" fmla="*/ 436 h 873"/>
                <a:gd name="T56" fmla="*/ 4 w 1170"/>
                <a:gd name="T57" fmla="*/ 413 h 873"/>
                <a:gd name="T58" fmla="*/ 14 w 1170"/>
                <a:gd name="T59" fmla="*/ 393 h 873"/>
                <a:gd name="T60" fmla="*/ 29 w 1170"/>
                <a:gd name="T61" fmla="*/ 376 h 873"/>
                <a:gd name="T62" fmla="*/ 540 w 1170"/>
                <a:gd name="T63" fmla="*/ 10 h 873"/>
                <a:gd name="T64" fmla="*/ 555 w 1170"/>
                <a:gd name="T65" fmla="*/ 4 h 873"/>
                <a:gd name="T66" fmla="*/ 573 w 1170"/>
                <a:gd name="T67" fmla="*/ 0 h 8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170" h="873">
                  <a:moveTo>
                    <a:pt x="585" y="157"/>
                  </a:moveTo>
                  <a:lnTo>
                    <a:pt x="197" y="436"/>
                  </a:lnTo>
                  <a:lnTo>
                    <a:pt x="585" y="713"/>
                  </a:lnTo>
                  <a:lnTo>
                    <a:pt x="972" y="436"/>
                  </a:lnTo>
                  <a:lnTo>
                    <a:pt x="585" y="157"/>
                  </a:lnTo>
                  <a:close/>
                  <a:moveTo>
                    <a:pt x="573" y="0"/>
                  </a:moveTo>
                  <a:lnTo>
                    <a:pt x="591" y="0"/>
                  </a:lnTo>
                  <a:lnTo>
                    <a:pt x="610" y="4"/>
                  </a:lnTo>
                  <a:lnTo>
                    <a:pt x="629" y="10"/>
                  </a:lnTo>
                  <a:lnTo>
                    <a:pt x="1141" y="376"/>
                  </a:lnTo>
                  <a:lnTo>
                    <a:pt x="1155" y="388"/>
                  </a:lnTo>
                  <a:lnTo>
                    <a:pt x="1164" y="403"/>
                  </a:lnTo>
                  <a:lnTo>
                    <a:pt x="1169" y="418"/>
                  </a:lnTo>
                  <a:lnTo>
                    <a:pt x="1170" y="436"/>
                  </a:lnTo>
                  <a:lnTo>
                    <a:pt x="1166" y="457"/>
                  </a:lnTo>
                  <a:lnTo>
                    <a:pt x="1155" y="477"/>
                  </a:lnTo>
                  <a:lnTo>
                    <a:pt x="1141" y="494"/>
                  </a:lnTo>
                  <a:lnTo>
                    <a:pt x="629" y="860"/>
                  </a:lnTo>
                  <a:lnTo>
                    <a:pt x="614" y="866"/>
                  </a:lnTo>
                  <a:lnTo>
                    <a:pt x="600" y="872"/>
                  </a:lnTo>
                  <a:lnTo>
                    <a:pt x="585" y="873"/>
                  </a:lnTo>
                  <a:lnTo>
                    <a:pt x="570" y="872"/>
                  </a:lnTo>
                  <a:lnTo>
                    <a:pt x="555" y="866"/>
                  </a:lnTo>
                  <a:lnTo>
                    <a:pt x="540" y="860"/>
                  </a:lnTo>
                  <a:lnTo>
                    <a:pt x="29" y="494"/>
                  </a:lnTo>
                  <a:lnTo>
                    <a:pt x="14" y="477"/>
                  </a:lnTo>
                  <a:lnTo>
                    <a:pt x="4" y="457"/>
                  </a:lnTo>
                  <a:lnTo>
                    <a:pt x="0" y="436"/>
                  </a:lnTo>
                  <a:lnTo>
                    <a:pt x="4" y="413"/>
                  </a:lnTo>
                  <a:lnTo>
                    <a:pt x="14" y="393"/>
                  </a:lnTo>
                  <a:lnTo>
                    <a:pt x="29" y="376"/>
                  </a:lnTo>
                  <a:lnTo>
                    <a:pt x="540" y="10"/>
                  </a:lnTo>
                  <a:lnTo>
                    <a:pt x="555" y="4"/>
                  </a:lnTo>
                  <a:lnTo>
                    <a:pt x="573" y="0"/>
                  </a:lnTo>
                  <a:close/>
                </a:path>
              </a:pathLst>
            </a:custGeom>
            <a:grpFill/>
            <a:ln w="0">
              <a:solidFill>
                <a:schemeClr val="accent1">
                  <a:lumMod val="20000"/>
                  <a:lumOff val="80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22832" tIns="11416" rIns="22832" bIns="11416" numCol="1" anchor="t" anchorCtr="0" compatLnSpc="1">
              <a:prstTxWarp prst="textNoShape">
                <a:avLst/>
              </a:prstTxWarp>
            </a:bodyPr>
            <a:lstStyle/>
            <a:p>
              <a:endParaRPr lang="ru-RU" sz="449"/>
            </a:p>
          </p:txBody>
        </p:sp>
        <p:sp>
          <p:nvSpPr>
            <p:cNvPr id="65" name="Freeform 18"/>
            <p:cNvSpPr>
              <a:spLocks noEditPoints="1"/>
            </p:cNvSpPr>
            <p:nvPr/>
          </p:nvSpPr>
          <p:spPr bwMode="auto">
            <a:xfrm>
              <a:off x="30706" y="-3955"/>
              <a:ext cx="1170" cy="873"/>
            </a:xfrm>
            <a:custGeom>
              <a:avLst/>
              <a:gdLst>
                <a:gd name="T0" fmla="*/ 586 w 1170"/>
                <a:gd name="T1" fmla="*/ 156 h 873"/>
                <a:gd name="T2" fmla="*/ 198 w 1170"/>
                <a:gd name="T3" fmla="*/ 434 h 873"/>
                <a:gd name="T4" fmla="*/ 586 w 1170"/>
                <a:gd name="T5" fmla="*/ 712 h 873"/>
                <a:gd name="T6" fmla="*/ 974 w 1170"/>
                <a:gd name="T7" fmla="*/ 434 h 873"/>
                <a:gd name="T8" fmla="*/ 586 w 1170"/>
                <a:gd name="T9" fmla="*/ 156 h 873"/>
                <a:gd name="T10" fmla="*/ 573 w 1170"/>
                <a:gd name="T11" fmla="*/ 0 h 873"/>
                <a:gd name="T12" fmla="*/ 592 w 1170"/>
                <a:gd name="T13" fmla="*/ 0 h 873"/>
                <a:gd name="T14" fmla="*/ 612 w 1170"/>
                <a:gd name="T15" fmla="*/ 2 h 873"/>
                <a:gd name="T16" fmla="*/ 629 w 1170"/>
                <a:gd name="T17" fmla="*/ 10 h 873"/>
                <a:gd name="T18" fmla="*/ 1141 w 1170"/>
                <a:gd name="T19" fmla="*/ 375 h 873"/>
                <a:gd name="T20" fmla="*/ 1155 w 1170"/>
                <a:gd name="T21" fmla="*/ 388 h 873"/>
                <a:gd name="T22" fmla="*/ 1164 w 1170"/>
                <a:gd name="T23" fmla="*/ 401 h 873"/>
                <a:gd name="T24" fmla="*/ 1169 w 1170"/>
                <a:gd name="T25" fmla="*/ 418 h 873"/>
                <a:gd name="T26" fmla="*/ 1170 w 1170"/>
                <a:gd name="T27" fmla="*/ 434 h 873"/>
                <a:gd name="T28" fmla="*/ 1166 w 1170"/>
                <a:gd name="T29" fmla="*/ 456 h 873"/>
                <a:gd name="T30" fmla="*/ 1155 w 1170"/>
                <a:gd name="T31" fmla="*/ 476 h 873"/>
                <a:gd name="T32" fmla="*/ 1141 w 1170"/>
                <a:gd name="T33" fmla="*/ 492 h 873"/>
                <a:gd name="T34" fmla="*/ 629 w 1170"/>
                <a:gd name="T35" fmla="*/ 858 h 873"/>
                <a:gd name="T36" fmla="*/ 614 w 1170"/>
                <a:gd name="T37" fmla="*/ 865 h 873"/>
                <a:gd name="T38" fmla="*/ 600 w 1170"/>
                <a:gd name="T39" fmla="*/ 870 h 873"/>
                <a:gd name="T40" fmla="*/ 586 w 1170"/>
                <a:gd name="T41" fmla="*/ 873 h 873"/>
                <a:gd name="T42" fmla="*/ 571 w 1170"/>
                <a:gd name="T43" fmla="*/ 870 h 873"/>
                <a:gd name="T44" fmla="*/ 556 w 1170"/>
                <a:gd name="T45" fmla="*/ 865 h 873"/>
                <a:gd name="T46" fmla="*/ 542 w 1170"/>
                <a:gd name="T47" fmla="*/ 858 h 873"/>
                <a:gd name="T48" fmla="*/ 30 w 1170"/>
                <a:gd name="T49" fmla="*/ 492 h 873"/>
                <a:gd name="T50" fmla="*/ 16 w 1170"/>
                <a:gd name="T51" fmla="*/ 476 h 873"/>
                <a:gd name="T52" fmla="*/ 5 w 1170"/>
                <a:gd name="T53" fmla="*/ 456 h 873"/>
                <a:gd name="T54" fmla="*/ 0 w 1170"/>
                <a:gd name="T55" fmla="*/ 434 h 873"/>
                <a:gd name="T56" fmla="*/ 5 w 1170"/>
                <a:gd name="T57" fmla="*/ 413 h 873"/>
                <a:gd name="T58" fmla="*/ 16 w 1170"/>
                <a:gd name="T59" fmla="*/ 393 h 873"/>
                <a:gd name="T60" fmla="*/ 30 w 1170"/>
                <a:gd name="T61" fmla="*/ 375 h 873"/>
                <a:gd name="T62" fmla="*/ 542 w 1170"/>
                <a:gd name="T63" fmla="*/ 10 h 873"/>
                <a:gd name="T64" fmla="*/ 556 w 1170"/>
                <a:gd name="T65" fmla="*/ 2 h 873"/>
                <a:gd name="T66" fmla="*/ 573 w 1170"/>
                <a:gd name="T67" fmla="*/ 0 h 8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170" h="873">
                  <a:moveTo>
                    <a:pt x="586" y="156"/>
                  </a:moveTo>
                  <a:lnTo>
                    <a:pt x="198" y="434"/>
                  </a:lnTo>
                  <a:lnTo>
                    <a:pt x="586" y="712"/>
                  </a:lnTo>
                  <a:lnTo>
                    <a:pt x="974" y="434"/>
                  </a:lnTo>
                  <a:lnTo>
                    <a:pt x="586" y="156"/>
                  </a:lnTo>
                  <a:close/>
                  <a:moveTo>
                    <a:pt x="573" y="0"/>
                  </a:moveTo>
                  <a:lnTo>
                    <a:pt x="592" y="0"/>
                  </a:lnTo>
                  <a:lnTo>
                    <a:pt x="612" y="2"/>
                  </a:lnTo>
                  <a:lnTo>
                    <a:pt x="629" y="10"/>
                  </a:lnTo>
                  <a:lnTo>
                    <a:pt x="1141" y="375"/>
                  </a:lnTo>
                  <a:lnTo>
                    <a:pt x="1155" y="388"/>
                  </a:lnTo>
                  <a:lnTo>
                    <a:pt x="1164" y="401"/>
                  </a:lnTo>
                  <a:lnTo>
                    <a:pt x="1169" y="418"/>
                  </a:lnTo>
                  <a:lnTo>
                    <a:pt x="1170" y="434"/>
                  </a:lnTo>
                  <a:lnTo>
                    <a:pt x="1166" y="456"/>
                  </a:lnTo>
                  <a:lnTo>
                    <a:pt x="1155" y="476"/>
                  </a:lnTo>
                  <a:lnTo>
                    <a:pt x="1141" y="492"/>
                  </a:lnTo>
                  <a:lnTo>
                    <a:pt x="629" y="858"/>
                  </a:lnTo>
                  <a:lnTo>
                    <a:pt x="614" y="865"/>
                  </a:lnTo>
                  <a:lnTo>
                    <a:pt x="600" y="870"/>
                  </a:lnTo>
                  <a:lnTo>
                    <a:pt x="586" y="873"/>
                  </a:lnTo>
                  <a:lnTo>
                    <a:pt x="571" y="870"/>
                  </a:lnTo>
                  <a:lnTo>
                    <a:pt x="556" y="865"/>
                  </a:lnTo>
                  <a:lnTo>
                    <a:pt x="542" y="858"/>
                  </a:lnTo>
                  <a:lnTo>
                    <a:pt x="30" y="492"/>
                  </a:lnTo>
                  <a:lnTo>
                    <a:pt x="16" y="476"/>
                  </a:lnTo>
                  <a:lnTo>
                    <a:pt x="5" y="456"/>
                  </a:lnTo>
                  <a:lnTo>
                    <a:pt x="0" y="434"/>
                  </a:lnTo>
                  <a:lnTo>
                    <a:pt x="5" y="413"/>
                  </a:lnTo>
                  <a:lnTo>
                    <a:pt x="16" y="393"/>
                  </a:lnTo>
                  <a:lnTo>
                    <a:pt x="30" y="375"/>
                  </a:lnTo>
                  <a:lnTo>
                    <a:pt x="542" y="10"/>
                  </a:lnTo>
                  <a:lnTo>
                    <a:pt x="556" y="2"/>
                  </a:lnTo>
                  <a:lnTo>
                    <a:pt x="573" y="0"/>
                  </a:lnTo>
                  <a:close/>
                </a:path>
              </a:pathLst>
            </a:custGeom>
            <a:grpFill/>
            <a:ln w="0">
              <a:solidFill>
                <a:schemeClr val="accent1">
                  <a:lumMod val="20000"/>
                  <a:lumOff val="80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22832" tIns="11416" rIns="22832" bIns="11416" numCol="1" anchor="t" anchorCtr="0" compatLnSpc="1">
              <a:prstTxWarp prst="textNoShape">
                <a:avLst/>
              </a:prstTxWarp>
            </a:bodyPr>
            <a:lstStyle/>
            <a:p>
              <a:endParaRPr lang="ru-RU" sz="449"/>
            </a:p>
          </p:txBody>
        </p:sp>
        <p:sp>
          <p:nvSpPr>
            <p:cNvPr id="66" name="Freeform 19"/>
            <p:cNvSpPr>
              <a:spLocks noEditPoints="1"/>
            </p:cNvSpPr>
            <p:nvPr/>
          </p:nvSpPr>
          <p:spPr bwMode="auto">
            <a:xfrm>
              <a:off x="29242" y="-3955"/>
              <a:ext cx="1171" cy="873"/>
            </a:xfrm>
            <a:custGeom>
              <a:avLst/>
              <a:gdLst>
                <a:gd name="T0" fmla="*/ 586 w 1171"/>
                <a:gd name="T1" fmla="*/ 156 h 873"/>
                <a:gd name="T2" fmla="*/ 198 w 1171"/>
                <a:gd name="T3" fmla="*/ 434 h 873"/>
                <a:gd name="T4" fmla="*/ 586 w 1171"/>
                <a:gd name="T5" fmla="*/ 712 h 873"/>
                <a:gd name="T6" fmla="*/ 973 w 1171"/>
                <a:gd name="T7" fmla="*/ 434 h 873"/>
                <a:gd name="T8" fmla="*/ 586 w 1171"/>
                <a:gd name="T9" fmla="*/ 156 h 873"/>
                <a:gd name="T10" fmla="*/ 574 w 1171"/>
                <a:gd name="T11" fmla="*/ 0 h 873"/>
                <a:gd name="T12" fmla="*/ 592 w 1171"/>
                <a:gd name="T13" fmla="*/ 0 h 873"/>
                <a:gd name="T14" fmla="*/ 611 w 1171"/>
                <a:gd name="T15" fmla="*/ 2 h 873"/>
                <a:gd name="T16" fmla="*/ 630 w 1171"/>
                <a:gd name="T17" fmla="*/ 10 h 873"/>
                <a:gd name="T18" fmla="*/ 1142 w 1171"/>
                <a:gd name="T19" fmla="*/ 375 h 873"/>
                <a:gd name="T20" fmla="*/ 1156 w 1171"/>
                <a:gd name="T21" fmla="*/ 388 h 873"/>
                <a:gd name="T22" fmla="*/ 1164 w 1171"/>
                <a:gd name="T23" fmla="*/ 401 h 873"/>
                <a:gd name="T24" fmla="*/ 1169 w 1171"/>
                <a:gd name="T25" fmla="*/ 418 h 873"/>
                <a:gd name="T26" fmla="*/ 1171 w 1171"/>
                <a:gd name="T27" fmla="*/ 434 h 873"/>
                <a:gd name="T28" fmla="*/ 1167 w 1171"/>
                <a:gd name="T29" fmla="*/ 456 h 873"/>
                <a:gd name="T30" fmla="*/ 1156 w 1171"/>
                <a:gd name="T31" fmla="*/ 476 h 873"/>
                <a:gd name="T32" fmla="*/ 1142 w 1171"/>
                <a:gd name="T33" fmla="*/ 492 h 873"/>
                <a:gd name="T34" fmla="*/ 630 w 1171"/>
                <a:gd name="T35" fmla="*/ 858 h 873"/>
                <a:gd name="T36" fmla="*/ 615 w 1171"/>
                <a:gd name="T37" fmla="*/ 865 h 873"/>
                <a:gd name="T38" fmla="*/ 600 w 1171"/>
                <a:gd name="T39" fmla="*/ 870 h 873"/>
                <a:gd name="T40" fmla="*/ 586 w 1171"/>
                <a:gd name="T41" fmla="*/ 873 h 873"/>
                <a:gd name="T42" fmla="*/ 571 w 1171"/>
                <a:gd name="T43" fmla="*/ 870 h 873"/>
                <a:gd name="T44" fmla="*/ 556 w 1171"/>
                <a:gd name="T45" fmla="*/ 865 h 873"/>
                <a:gd name="T46" fmla="*/ 541 w 1171"/>
                <a:gd name="T47" fmla="*/ 858 h 873"/>
                <a:gd name="T48" fmla="*/ 30 w 1171"/>
                <a:gd name="T49" fmla="*/ 492 h 873"/>
                <a:gd name="T50" fmla="*/ 15 w 1171"/>
                <a:gd name="T51" fmla="*/ 476 h 873"/>
                <a:gd name="T52" fmla="*/ 5 w 1171"/>
                <a:gd name="T53" fmla="*/ 456 h 873"/>
                <a:gd name="T54" fmla="*/ 0 w 1171"/>
                <a:gd name="T55" fmla="*/ 434 h 873"/>
                <a:gd name="T56" fmla="*/ 5 w 1171"/>
                <a:gd name="T57" fmla="*/ 413 h 873"/>
                <a:gd name="T58" fmla="*/ 15 w 1171"/>
                <a:gd name="T59" fmla="*/ 393 h 873"/>
                <a:gd name="T60" fmla="*/ 30 w 1171"/>
                <a:gd name="T61" fmla="*/ 375 h 873"/>
                <a:gd name="T62" fmla="*/ 541 w 1171"/>
                <a:gd name="T63" fmla="*/ 10 h 873"/>
                <a:gd name="T64" fmla="*/ 556 w 1171"/>
                <a:gd name="T65" fmla="*/ 2 h 873"/>
                <a:gd name="T66" fmla="*/ 574 w 1171"/>
                <a:gd name="T67" fmla="*/ 0 h 8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171" h="873">
                  <a:moveTo>
                    <a:pt x="586" y="156"/>
                  </a:moveTo>
                  <a:lnTo>
                    <a:pt x="198" y="434"/>
                  </a:lnTo>
                  <a:lnTo>
                    <a:pt x="586" y="712"/>
                  </a:lnTo>
                  <a:lnTo>
                    <a:pt x="973" y="434"/>
                  </a:lnTo>
                  <a:lnTo>
                    <a:pt x="586" y="156"/>
                  </a:lnTo>
                  <a:close/>
                  <a:moveTo>
                    <a:pt x="574" y="0"/>
                  </a:moveTo>
                  <a:lnTo>
                    <a:pt x="592" y="0"/>
                  </a:lnTo>
                  <a:lnTo>
                    <a:pt x="611" y="2"/>
                  </a:lnTo>
                  <a:lnTo>
                    <a:pt x="630" y="10"/>
                  </a:lnTo>
                  <a:lnTo>
                    <a:pt x="1142" y="375"/>
                  </a:lnTo>
                  <a:lnTo>
                    <a:pt x="1156" y="388"/>
                  </a:lnTo>
                  <a:lnTo>
                    <a:pt x="1164" y="401"/>
                  </a:lnTo>
                  <a:lnTo>
                    <a:pt x="1169" y="418"/>
                  </a:lnTo>
                  <a:lnTo>
                    <a:pt x="1171" y="434"/>
                  </a:lnTo>
                  <a:lnTo>
                    <a:pt x="1167" y="456"/>
                  </a:lnTo>
                  <a:lnTo>
                    <a:pt x="1156" y="476"/>
                  </a:lnTo>
                  <a:lnTo>
                    <a:pt x="1142" y="492"/>
                  </a:lnTo>
                  <a:lnTo>
                    <a:pt x="630" y="858"/>
                  </a:lnTo>
                  <a:lnTo>
                    <a:pt x="615" y="865"/>
                  </a:lnTo>
                  <a:lnTo>
                    <a:pt x="600" y="870"/>
                  </a:lnTo>
                  <a:lnTo>
                    <a:pt x="586" y="873"/>
                  </a:lnTo>
                  <a:lnTo>
                    <a:pt x="571" y="870"/>
                  </a:lnTo>
                  <a:lnTo>
                    <a:pt x="556" y="865"/>
                  </a:lnTo>
                  <a:lnTo>
                    <a:pt x="541" y="858"/>
                  </a:lnTo>
                  <a:lnTo>
                    <a:pt x="30" y="492"/>
                  </a:lnTo>
                  <a:lnTo>
                    <a:pt x="15" y="476"/>
                  </a:lnTo>
                  <a:lnTo>
                    <a:pt x="5" y="456"/>
                  </a:lnTo>
                  <a:lnTo>
                    <a:pt x="0" y="434"/>
                  </a:lnTo>
                  <a:lnTo>
                    <a:pt x="5" y="413"/>
                  </a:lnTo>
                  <a:lnTo>
                    <a:pt x="15" y="393"/>
                  </a:lnTo>
                  <a:lnTo>
                    <a:pt x="30" y="375"/>
                  </a:lnTo>
                  <a:lnTo>
                    <a:pt x="541" y="10"/>
                  </a:lnTo>
                  <a:lnTo>
                    <a:pt x="556" y="2"/>
                  </a:lnTo>
                  <a:lnTo>
                    <a:pt x="574" y="0"/>
                  </a:lnTo>
                  <a:close/>
                </a:path>
              </a:pathLst>
            </a:custGeom>
            <a:grpFill/>
            <a:ln w="0">
              <a:solidFill>
                <a:schemeClr val="accent1">
                  <a:lumMod val="20000"/>
                  <a:lumOff val="80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22832" tIns="11416" rIns="22832" bIns="11416" numCol="1" anchor="t" anchorCtr="0" compatLnSpc="1">
              <a:prstTxWarp prst="textNoShape">
                <a:avLst/>
              </a:prstTxWarp>
            </a:bodyPr>
            <a:lstStyle/>
            <a:p>
              <a:endParaRPr lang="ru-RU" sz="449"/>
            </a:p>
          </p:txBody>
        </p:sp>
        <p:sp>
          <p:nvSpPr>
            <p:cNvPr id="67" name="Freeform 20"/>
            <p:cNvSpPr>
              <a:spLocks noEditPoints="1"/>
            </p:cNvSpPr>
            <p:nvPr/>
          </p:nvSpPr>
          <p:spPr bwMode="auto">
            <a:xfrm>
              <a:off x="29974" y="-3444"/>
              <a:ext cx="1170" cy="874"/>
            </a:xfrm>
            <a:custGeom>
              <a:avLst/>
              <a:gdLst>
                <a:gd name="T0" fmla="*/ 585 w 1170"/>
                <a:gd name="T1" fmla="*/ 157 h 874"/>
                <a:gd name="T2" fmla="*/ 197 w 1170"/>
                <a:gd name="T3" fmla="*/ 435 h 874"/>
                <a:gd name="T4" fmla="*/ 585 w 1170"/>
                <a:gd name="T5" fmla="*/ 713 h 874"/>
                <a:gd name="T6" fmla="*/ 972 w 1170"/>
                <a:gd name="T7" fmla="*/ 435 h 874"/>
                <a:gd name="T8" fmla="*/ 585 w 1170"/>
                <a:gd name="T9" fmla="*/ 157 h 874"/>
                <a:gd name="T10" fmla="*/ 573 w 1170"/>
                <a:gd name="T11" fmla="*/ 0 h 874"/>
                <a:gd name="T12" fmla="*/ 591 w 1170"/>
                <a:gd name="T13" fmla="*/ 0 h 874"/>
                <a:gd name="T14" fmla="*/ 610 w 1170"/>
                <a:gd name="T15" fmla="*/ 4 h 874"/>
                <a:gd name="T16" fmla="*/ 629 w 1170"/>
                <a:gd name="T17" fmla="*/ 11 h 874"/>
                <a:gd name="T18" fmla="*/ 1141 w 1170"/>
                <a:gd name="T19" fmla="*/ 377 h 874"/>
                <a:gd name="T20" fmla="*/ 1155 w 1170"/>
                <a:gd name="T21" fmla="*/ 389 h 874"/>
                <a:gd name="T22" fmla="*/ 1164 w 1170"/>
                <a:gd name="T23" fmla="*/ 403 h 874"/>
                <a:gd name="T24" fmla="*/ 1169 w 1170"/>
                <a:gd name="T25" fmla="*/ 419 h 874"/>
                <a:gd name="T26" fmla="*/ 1170 w 1170"/>
                <a:gd name="T27" fmla="*/ 435 h 874"/>
                <a:gd name="T28" fmla="*/ 1166 w 1170"/>
                <a:gd name="T29" fmla="*/ 456 h 874"/>
                <a:gd name="T30" fmla="*/ 1155 w 1170"/>
                <a:gd name="T31" fmla="*/ 476 h 874"/>
                <a:gd name="T32" fmla="*/ 1141 w 1170"/>
                <a:gd name="T33" fmla="*/ 494 h 874"/>
                <a:gd name="T34" fmla="*/ 629 w 1170"/>
                <a:gd name="T35" fmla="*/ 859 h 874"/>
                <a:gd name="T36" fmla="*/ 614 w 1170"/>
                <a:gd name="T37" fmla="*/ 867 h 874"/>
                <a:gd name="T38" fmla="*/ 600 w 1170"/>
                <a:gd name="T39" fmla="*/ 872 h 874"/>
                <a:gd name="T40" fmla="*/ 585 w 1170"/>
                <a:gd name="T41" fmla="*/ 874 h 874"/>
                <a:gd name="T42" fmla="*/ 570 w 1170"/>
                <a:gd name="T43" fmla="*/ 872 h 874"/>
                <a:gd name="T44" fmla="*/ 555 w 1170"/>
                <a:gd name="T45" fmla="*/ 867 h 874"/>
                <a:gd name="T46" fmla="*/ 540 w 1170"/>
                <a:gd name="T47" fmla="*/ 859 h 874"/>
                <a:gd name="T48" fmla="*/ 29 w 1170"/>
                <a:gd name="T49" fmla="*/ 494 h 874"/>
                <a:gd name="T50" fmla="*/ 14 w 1170"/>
                <a:gd name="T51" fmla="*/ 476 h 874"/>
                <a:gd name="T52" fmla="*/ 4 w 1170"/>
                <a:gd name="T53" fmla="*/ 456 h 874"/>
                <a:gd name="T54" fmla="*/ 0 w 1170"/>
                <a:gd name="T55" fmla="*/ 435 h 874"/>
                <a:gd name="T56" fmla="*/ 4 w 1170"/>
                <a:gd name="T57" fmla="*/ 413 h 874"/>
                <a:gd name="T58" fmla="*/ 14 w 1170"/>
                <a:gd name="T59" fmla="*/ 393 h 874"/>
                <a:gd name="T60" fmla="*/ 29 w 1170"/>
                <a:gd name="T61" fmla="*/ 377 h 874"/>
                <a:gd name="T62" fmla="*/ 540 w 1170"/>
                <a:gd name="T63" fmla="*/ 11 h 874"/>
                <a:gd name="T64" fmla="*/ 555 w 1170"/>
                <a:gd name="T65" fmla="*/ 4 h 874"/>
                <a:gd name="T66" fmla="*/ 573 w 1170"/>
                <a:gd name="T67" fmla="*/ 0 h 8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170" h="874">
                  <a:moveTo>
                    <a:pt x="585" y="157"/>
                  </a:moveTo>
                  <a:lnTo>
                    <a:pt x="197" y="435"/>
                  </a:lnTo>
                  <a:lnTo>
                    <a:pt x="585" y="713"/>
                  </a:lnTo>
                  <a:lnTo>
                    <a:pt x="972" y="435"/>
                  </a:lnTo>
                  <a:lnTo>
                    <a:pt x="585" y="157"/>
                  </a:lnTo>
                  <a:close/>
                  <a:moveTo>
                    <a:pt x="573" y="0"/>
                  </a:moveTo>
                  <a:lnTo>
                    <a:pt x="591" y="0"/>
                  </a:lnTo>
                  <a:lnTo>
                    <a:pt x="610" y="4"/>
                  </a:lnTo>
                  <a:lnTo>
                    <a:pt x="629" y="11"/>
                  </a:lnTo>
                  <a:lnTo>
                    <a:pt x="1141" y="377"/>
                  </a:lnTo>
                  <a:lnTo>
                    <a:pt x="1155" y="389"/>
                  </a:lnTo>
                  <a:lnTo>
                    <a:pt x="1164" y="403"/>
                  </a:lnTo>
                  <a:lnTo>
                    <a:pt x="1169" y="419"/>
                  </a:lnTo>
                  <a:lnTo>
                    <a:pt x="1170" y="435"/>
                  </a:lnTo>
                  <a:lnTo>
                    <a:pt x="1166" y="456"/>
                  </a:lnTo>
                  <a:lnTo>
                    <a:pt x="1155" y="476"/>
                  </a:lnTo>
                  <a:lnTo>
                    <a:pt x="1141" y="494"/>
                  </a:lnTo>
                  <a:lnTo>
                    <a:pt x="629" y="859"/>
                  </a:lnTo>
                  <a:lnTo>
                    <a:pt x="614" y="867"/>
                  </a:lnTo>
                  <a:lnTo>
                    <a:pt x="600" y="872"/>
                  </a:lnTo>
                  <a:lnTo>
                    <a:pt x="585" y="874"/>
                  </a:lnTo>
                  <a:lnTo>
                    <a:pt x="570" y="872"/>
                  </a:lnTo>
                  <a:lnTo>
                    <a:pt x="555" y="867"/>
                  </a:lnTo>
                  <a:lnTo>
                    <a:pt x="540" y="859"/>
                  </a:lnTo>
                  <a:lnTo>
                    <a:pt x="29" y="494"/>
                  </a:lnTo>
                  <a:lnTo>
                    <a:pt x="14" y="476"/>
                  </a:lnTo>
                  <a:lnTo>
                    <a:pt x="4" y="456"/>
                  </a:lnTo>
                  <a:lnTo>
                    <a:pt x="0" y="435"/>
                  </a:lnTo>
                  <a:lnTo>
                    <a:pt x="4" y="413"/>
                  </a:lnTo>
                  <a:lnTo>
                    <a:pt x="14" y="393"/>
                  </a:lnTo>
                  <a:lnTo>
                    <a:pt x="29" y="377"/>
                  </a:lnTo>
                  <a:lnTo>
                    <a:pt x="540" y="11"/>
                  </a:lnTo>
                  <a:lnTo>
                    <a:pt x="555" y="4"/>
                  </a:lnTo>
                  <a:lnTo>
                    <a:pt x="573" y="0"/>
                  </a:lnTo>
                  <a:close/>
                </a:path>
              </a:pathLst>
            </a:custGeom>
            <a:grpFill/>
            <a:ln w="0">
              <a:solidFill>
                <a:schemeClr val="accent1">
                  <a:lumMod val="20000"/>
                  <a:lumOff val="80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22832" tIns="11416" rIns="22832" bIns="11416" numCol="1" anchor="t" anchorCtr="0" compatLnSpc="1">
              <a:prstTxWarp prst="textNoShape">
                <a:avLst/>
              </a:prstTxWarp>
            </a:bodyPr>
            <a:lstStyle/>
            <a:p>
              <a:endParaRPr lang="ru-RU" sz="449"/>
            </a:p>
          </p:txBody>
        </p:sp>
        <p:sp>
          <p:nvSpPr>
            <p:cNvPr id="68" name="Freeform 21"/>
            <p:cNvSpPr>
              <a:spLocks noEditPoints="1"/>
            </p:cNvSpPr>
            <p:nvPr/>
          </p:nvSpPr>
          <p:spPr bwMode="auto">
            <a:xfrm>
              <a:off x="29975" y="-2419"/>
              <a:ext cx="1170" cy="873"/>
            </a:xfrm>
            <a:custGeom>
              <a:avLst/>
              <a:gdLst>
                <a:gd name="T0" fmla="*/ 585 w 1170"/>
                <a:gd name="T1" fmla="*/ 157 h 873"/>
                <a:gd name="T2" fmla="*/ 197 w 1170"/>
                <a:gd name="T3" fmla="*/ 434 h 873"/>
                <a:gd name="T4" fmla="*/ 585 w 1170"/>
                <a:gd name="T5" fmla="*/ 713 h 873"/>
                <a:gd name="T6" fmla="*/ 972 w 1170"/>
                <a:gd name="T7" fmla="*/ 434 h 873"/>
                <a:gd name="T8" fmla="*/ 585 w 1170"/>
                <a:gd name="T9" fmla="*/ 157 h 873"/>
                <a:gd name="T10" fmla="*/ 573 w 1170"/>
                <a:gd name="T11" fmla="*/ 0 h 873"/>
                <a:gd name="T12" fmla="*/ 591 w 1170"/>
                <a:gd name="T13" fmla="*/ 0 h 873"/>
                <a:gd name="T14" fmla="*/ 610 w 1170"/>
                <a:gd name="T15" fmla="*/ 4 h 873"/>
                <a:gd name="T16" fmla="*/ 629 w 1170"/>
                <a:gd name="T17" fmla="*/ 10 h 873"/>
                <a:gd name="T18" fmla="*/ 1141 w 1170"/>
                <a:gd name="T19" fmla="*/ 375 h 873"/>
                <a:gd name="T20" fmla="*/ 1155 w 1170"/>
                <a:gd name="T21" fmla="*/ 388 h 873"/>
                <a:gd name="T22" fmla="*/ 1164 w 1170"/>
                <a:gd name="T23" fmla="*/ 403 h 873"/>
                <a:gd name="T24" fmla="*/ 1169 w 1170"/>
                <a:gd name="T25" fmla="*/ 418 h 873"/>
                <a:gd name="T26" fmla="*/ 1170 w 1170"/>
                <a:gd name="T27" fmla="*/ 434 h 873"/>
                <a:gd name="T28" fmla="*/ 1166 w 1170"/>
                <a:gd name="T29" fmla="*/ 456 h 873"/>
                <a:gd name="T30" fmla="*/ 1155 w 1170"/>
                <a:gd name="T31" fmla="*/ 476 h 873"/>
                <a:gd name="T32" fmla="*/ 1141 w 1170"/>
                <a:gd name="T33" fmla="*/ 492 h 873"/>
                <a:gd name="T34" fmla="*/ 629 w 1170"/>
                <a:gd name="T35" fmla="*/ 858 h 873"/>
                <a:gd name="T36" fmla="*/ 614 w 1170"/>
                <a:gd name="T37" fmla="*/ 866 h 873"/>
                <a:gd name="T38" fmla="*/ 600 w 1170"/>
                <a:gd name="T39" fmla="*/ 871 h 873"/>
                <a:gd name="T40" fmla="*/ 585 w 1170"/>
                <a:gd name="T41" fmla="*/ 873 h 873"/>
                <a:gd name="T42" fmla="*/ 570 w 1170"/>
                <a:gd name="T43" fmla="*/ 871 h 873"/>
                <a:gd name="T44" fmla="*/ 555 w 1170"/>
                <a:gd name="T45" fmla="*/ 866 h 873"/>
                <a:gd name="T46" fmla="*/ 540 w 1170"/>
                <a:gd name="T47" fmla="*/ 858 h 873"/>
                <a:gd name="T48" fmla="*/ 29 w 1170"/>
                <a:gd name="T49" fmla="*/ 492 h 873"/>
                <a:gd name="T50" fmla="*/ 14 w 1170"/>
                <a:gd name="T51" fmla="*/ 476 h 873"/>
                <a:gd name="T52" fmla="*/ 4 w 1170"/>
                <a:gd name="T53" fmla="*/ 456 h 873"/>
                <a:gd name="T54" fmla="*/ 0 w 1170"/>
                <a:gd name="T55" fmla="*/ 434 h 873"/>
                <a:gd name="T56" fmla="*/ 4 w 1170"/>
                <a:gd name="T57" fmla="*/ 413 h 873"/>
                <a:gd name="T58" fmla="*/ 14 w 1170"/>
                <a:gd name="T59" fmla="*/ 393 h 873"/>
                <a:gd name="T60" fmla="*/ 29 w 1170"/>
                <a:gd name="T61" fmla="*/ 375 h 873"/>
                <a:gd name="T62" fmla="*/ 540 w 1170"/>
                <a:gd name="T63" fmla="*/ 10 h 873"/>
                <a:gd name="T64" fmla="*/ 555 w 1170"/>
                <a:gd name="T65" fmla="*/ 4 h 873"/>
                <a:gd name="T66" fmla="*/ 573 w 1170"/>
                <a:gd name="T67" fmla="*/ 0 h 8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170" h="873">
                  <a:moveTo>
                    <a:pt x="585" y="157"/>
                  </a:moveTo>
                  <a:lnTo>
                    <a:pt x="197" y="434"/>
                  </a:lnTo>
                  <a:lnTo>
                    <a:pt x="585" y="713"/>
                  </a:lnTo>
                  <a:lnTo>
                    <a:pt x="972" y="434"/>
                  </a:lnTo>
                  <a:lnTo>
                    <a:pt x="585" y="157"/>
                  </a:lnTo>
                  <a:close/>
                  <a:moveTo>
                    <a:pt x="573" y="0"/>
                  </a:moveTo>
                  <a:lnTo>
                    <a:pt x="591" y="0"/>
                  </a:lnTo>
                  <a:lnTo>
                    <a:pt x="610" y="4"/>
                  </a:lnTo>
                  <a:lnTo>
                    <a:pt x="629" y="10"/>
                  </a:lnTo>
                  <a:lnTo>
                    <a:pt x="1141" y="375"/>
                  </a:lnTo>
                  <a:lnTo>
                    <a:pt x="1155" y="388"/>
                  </a:lnTo>
                  <a:lnTo>
                    <a:pt x="1164" y="403"/>
                  </a:lnTo>
                  <a:lnTo>
                    <a:pt x="1169" y="418"/>
                  </a:lnTo>
                  <a:lnTo>
                    <a:pt x="1170" y="434"/>
                  </a:lnTo>
                  <a:lnTo>
                    <a:pt x="1166" y="456"/>
                  </a:lnTo>
                  <a:lnTo>
                    <a:pt x="1155" y="476"/>
                  </a:lnTo>
                  <a:lnTo>
                    <a:pt x="1141" y="492"/>
                  </a:lnTo>
                  <a:lnTo>
                    <a:pt x="629" y="858"/>
                  </a:lnTo>
                  <a:lnTo>
                    <a:pt x="614" y="866"/>
                  </a:lnTo>
                  <a:lnTo>
                    <a:pt x="600" y="871"/>
                  </a:lnTo>
                  <a:lnTo>
                    <a:pt x="585" y="873"/>
                  </a:lnTo>
                  <a:lnTo>
                    <a:pt x="570" y="871"/>
                  </a:lnTo>
                  <a:lnTo>
                    <a:pt x="555" y="866"/>
                  </a:lnTo>
                  <a:lnTo>
                    <a:pt x="540" y="858"/>
                  </a:lnTo>
                  <a:lnTo>
                    <a:pt x="29" y="492"/>
                  </a:lnTo>
                  <a:lnTo>
                    <a:pt x="14" y="476"/>
                  </a:lnTo>
                  <a:lnTo>
                    <a:pt x="4" y="456"/>
                  </a:lnTo>
                  <a:lnTo>
                    <a:pt x="0" y="434"/>
                  </a:lnTo>
                  <a:lnTo>
                    <a:pt x="4" y="413"/>
                  </a:lnTo>
                  <a:lnTo>
                    <a:pt x="14" y="393"/>
                  </a:lnTo>
                  <a:lnTo>
                    <a:pt x="29" y="375"/>
                  </a:lnTo>
                  <a:lnTo>
                    <a:pt x="540" y="10"/>
                  </a:lnTo>
                  <a:lnTo>
                    <a:pt x="555" y="4"/>
                  </a:lnTo>
                  <a:lnTo>
                    <a:pt x="573" y="0"/>
                  </a:lnTo>
                  <a:close/>
                </a:path>
              </a:pathLst>
            </a:custGeom>
            <a:grpFill/>
            <a:ln w="0">
              <a:solidFill>
                <a:schemeClr val="accent1">
                  <a:lumMod val="20000"/>
                  <a:lumOff val="80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22832" tIns="11416" rIns="22832" bIns="11416" numCol="1" anchor="t" anchorCtr="0" compatLnSpc="1">
              <a:prstTxWarp prst="textNoShape">
                <a:avLst/>
              </a:prstTxWarp>
            </a:bodyPr>
            <a:lstStyle/>
            <a:p>
              <a:endParaRPr lang="ru-RU" sz="449"/>
            </a:p>
          </p:txBody>
        </p:sp>
        <p:sp>
          <p:nvSpPr>
            <p:cNvPr id="69" name="Freeform 22"/>
            <p:cNvSpPr>
              <a:spLocks noEditPoints="1"/>
            </p:cNvSpPr>
            <p:nvPr/>
          </p:nvSpPr>
          <p:spPr bwMode="auto">
            <a:xfrm>
              <a:off x="31438" y="-3444"/>
              <a:ext cx="1171" cy="874"/>
            </a:xfrm>
            <a:custGeom>
              <a:avLst/>
              <a:gdLst>
                <a:gd name="T0" fmla="*/ 585 w 1171"/>
                <a:gd name="T1" fmla="*/ 157 h 874"/>
                <a:gd name="T2" fmla="*/ 197 w 1171"/>
                <a:gd name="T3" fmla="*/ 435 h 874"/>
                <a:gd name="T4" fmla="*/ 585 w 1171"/>
                <a:gd name="T5" fmla="*/ 713 h 874"/>
                <a:gd name="T6" fmla="*/ 973 w 1171"/>
                <a:gd name="T7" fmla="*/ 435 h 874"/>
                <a:gd name="T8" fmla="*/ 585 w 1171"/>
                <a:gd name="T9" fmla="*/ 157 h 874"/>
                <a:gd name="T10" fmla="*/ 572 w 1171"/>
                <a:gd name="T11" fmla="*/ 0 h 874"/>
                <a:gd name="T12" fmla="*/ 591 w 1171"/>
                <a:gd name="T13" fmla="*/ 0 h 874"/>
                <a:gd name="T14" fmla="*/ 611 w 1171"/>
                <a:gd name="T15" fmla="*/ 4 h 874"/>
                <a:gd name="T16" fmla="*/ 628 w 1171"/>
                <a:gd name="T17" fmla="*/ 11 h 874"/>
                <a:gd name="T18" fmla="*/ 1141 w 1171"/>
                <a:gd name="T19" fmla="*/ 377 h 874"/>
                <a:gd name="T20" fmla="*/ 1154 w 1171"/>
                <a:gd name="T21" fmla="*/ 389 h 874"/>
                <a:gd name="T22" fmla="*/ 1163 w 1171"/>
                <a:gd name="T23" fmla="*/ 403 h 874"/>
                <a:gd name="T24" fmla="*/ 1168 w 1171"/>
                <a:gd name="T25" fmla="*/ 419 h 874"/>
                <a:gd name="T26" fmla="*/ 1171 w 1171"/>
                <a:gd name="T27" fmla="*/ 435 h 874"/>
                <a:gd name="T28" fmla="*/ 1166 w 1171"/>
                <a:gd name="T29" fmla="*/ 456 h 874"/>
                <a:gd name="T30" fmla="*/ 1154 w 1171"/>
                <a:gd name="T31" fmla="*/ 476 h 874"/>
                <a:gd name="T32" fmla="*/ 1141 w 1171"/>
                <a:gd name="T33" fmla="*/ 494 h 874"/>
                <a:gd name="T34" fmla="*/ 628 w 1171"/>
                <a:gd name="T35" fmla="*/ 859 h 874"/>
                <a:gd name="T36" fmla="*/ 615 w 1171"/>
                <a:gd name="T37" fmla="*/ 867 h 874"/>
                <a:gd name="T38" fmla="*/ 600 w 1171"/>
                <a:gd name="T39" fmla="*/ 872 h 874"/>
                <a:gd name="T40" fmla="*/ 585 w 1171"/>
                <a:gd name="T41" fmla="*/ 874 h 874"/>
                <a:gd name="T42" fmla="*/ 570 w 1171"/>
                <a:gd name="T43" fmla="*/ 872 h 874"/>
                <a:gd name="T44" fmla="*/ 556 w 1171"/>
                <a:gd name="T45" fmla="*/ 867 h 874"/>
                <a:gd name="T46" fmla="*/ 541 w 1171"/>
                <a:gd name="T47" fmla="*/ 859 h 874"/>
                <a:gd name="T48" fmla="*/ 29 w 1171"/>
                <a:gd name="T49" fmla="*/ 494 h 874"/>
                <a:gd name="T50" fmla="*/ 15 w 1171"/>
                <a:gd name="T51" fmla="*/ 476 h 874"/>
                <a:gd name="T52" fmla="*/ 4 w 1171"/>
                <a:gd name="T53" fmla="*/ 456 h 874"/>
                <a:gd name="T54" fmla="*/ 0 w 1171"/>
                <a:gd name="T55" fmla="*/ 435 h 874"/>
                <a:gd name="T56" fmla="*/ 4 w 1171"/>
                <a:gd name="T57" fmla="*/ 413 h 874"/>
                <a:gd name="T58" fmla="*/ 15 w 1171"/>
                <a:gd name="T59" fmla="*/ 393 h 874"/>
                <a:gd name="T60" fmla="*/ 29 w 1171"/>
                <a:gd name="T61" fmla="*/ 377 h 874"/>
                <a:gd name="T62" fmla="*/ 541 w 1171"/>
                <a:gd name="T63" fmla="*/ 11 h 874"/>
                <a:gd name="T64" fmla="*/ 556 w 1171"/>
                <a:gd name="T65" fmla="*/ 4 h 874"/>
                <a:gd name="T66" fmla="*/ 572 w 1171"/>
                <a:gd name="T67" fmla="*/ 0 h 8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171" h="874">
                  <a:moveTo>
                    <a:pt x="585" y="157"/>
                  </a:moveTo>
                  <a:lnTo>
                    <a:pt x="197" y="435"/>
                  </a:lnTo>
                  <a:lnTo>
                    <a:pt x="585" y="713"/>
                  </a:lnTo>
                  <a:lnTo>
                    <a:pt x="973" y="435"/>
                  </a:lnTo>
                  <a:lnTo>
                    <a:pt x="585" y="157"/>
                  </a:lnTo>
                  <a:close/>
                  <a:moveTo>
                    <a:pt x="572" y="0"/>
                  </a:moveTo>
                  <a:lnTo>
                    <a:pt x="591" y="0"/>
                  </a:lnTo>
                  <a:lnTo>
                    <a:pt x="611" y="4"/>
                  </a:lnTo>
                  <a:lnTo>
                    <a:pt x="628" y="11"/>
                  </a:lnTo>
                  <a:lnTo>
                    <a:pt x="1141" y="377"/>
                  </a:lnTo>
                  <a:lnTo>
                    <a:pt x="1154" y="389"/>
                  </a:lnTo>
                  <a:lnTo>
                    <a:pt x="1163" y="403"/>
                  </a:lnTo>
                  <a:lnTo>
                    <a:pt x="1168" y="419"/>
                  </a:lnTo>
                  <a:lnTo>
                    <a:pt x="1171" y="435"/>
                  </a:lnTo>
                  <a:lnTo>
                    <a:pt x="1166" y="456"/>
                  </a:lnTo>
                  <a:lnTo>
                    <a:pt x="1154" y="476"/>
                  </a:lnTo>
                  <a:lnTo>
                    <a:pt x="1141" y="494"/>
                  </a:lnTo>
                  <a:lnTo>
                    <a:pt x="628" y="859"/>
                  </a:lnTo>
                  <a:lnTo>
                    <a:pt x="615" y="867"/>
                  </a:lnTo>
                  <a:lnTo>
                    <a:pt x="600" y="872"/>
                  </a:lnTo>
                  <a:lnTo>
                    <a:pt x="585" y="874"/>
                  </a:lnTo>
                  <a:lnTo>
                    <a:pt x="570" y="872"/>
                  </a:lnTo>
                  <a:lnTo>
                    <a:pt x="556" y="867"/>
                  </a:lnTo>
                  <a:lnTo>
                    <a:pt x="541" y="859"/>
                  </a:lnTo>
                  <a:lnTo>
                    <a:pt x="29" y="494"/>
                  </a:lnTo>
                  <a:lnTo>
                    <a:pt x="15" y="476"/>
                  </a:lnTo>
                  <a:lnTo>
                    <a:pt x="4" y="456"/>
                  </a:lnTo>
                  <a:lnTo>
                    <a:pt x="0" y="435"/>
                  </a:lnTo>
                  <a:lnTo>
                    <a:pt x="4" y="413"/>
                  </a:lnTo>
                  <a:lnTo>
                    <a:pt x="15" y="393"/>
                  </a:lnTo>
                  <a:lnTo>
                    <a:pt x="29" y="377"/>
                  </a:lnTo>
                  <a:lnTo>
                    <a:pt x="541" y="11"/>
                  </a:lnTo>
                  <a:lnTo>
                    <a:pt x="556" y="4"/>
                  </a:lnTo>
                  <a:lnTo>
                    <a:pt x="572" y="0"/>
                  </a:lnTo>
                  <a:close/>
                </a:path>
              </a:pathLst>
            </a:custGeom>
            <a:grpFill/>
            <a:ln w="0">
              <a:solidFill>
                <a:schemeClr val="accent1">
                  <a:lumMod val="20000"/>
                  <a:lumOff val="80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22832" tIns="11416" rIns="22832" bIns="11416" numCol="1" anchor="t" anchorCtr="0" compatLnSpc="1">
              <a:prstTxWarp prst="textNoShape">
                <a:avLst/>
              </a:prstTxWarp>
            </a:bodyPr>
            <a:lstStyle/>
            <a:p>
              <a:endParaRPr lang="ru-RU" sz="449"/>
            </a:p>
          </p:txBody>
        </p:sp>
        <p:sp>
          <p:nvSpPr>
            <p:cNvPr id="70" name="Freeform 23"/>
            <p:cNvSpPr>
              <a:spLocks noEditPoints="1"/>
            </p:cNvSpPr>
            <p:nvPr/>
          </p:nvSpPr>
          <p:spPr bwMode="auto">
            <a:xfrm>
              <a:off x="30706" y="-2932"/>
              <a:ext cx="1170" cy="874"/>
            </a:xfrm>
            <a:custGeom>
              <a:avLst/>
              <a:gdLst>
                <a:gd name="T0" fmla="*/ 586 w 1170"/>
                <a:gd name="T1" fmla="*/ 157 h 874"/>
                <a:gd name="T2" fmla="*/ 198 w 1170"/>
                <a:gd name="T3" fmla="*/ 436 h 874"/>
                <a:gd name="T4" fmla="*/ 586 w 1170"/>
                <a:gd name="T5" fmla="*/ 713 h 874"/>
                <a:gd name="T6" fmla="*/ 974 w 1170"/>
                <a:gd name="T7" fmla="*/ 436 h 874"/>
                <a:gd name="T8" fmla="*/ 586 w 1170"/>
                <a:gd name="T9" fmla="*/ 157 h 874"/>
                <a:gd name="T10" fmla="*/ 573 w 1170"/>
                <a:gd name="T11" fmla="*/ 0 h 874"/>
                <a:gd name="T12" fmla="*/ 592 w 1170"/>
                <a:gd name="T13" fmla="*/ 0 h 874"/>
                <a:gd name="T14" fmla="*/ 612 w 1170"/>
                <a:gd name="T15" fmla="*/ 4 h 874"/>
                <a:gd name="T16" fmla="*/ 629 w 1170"/>
                <a:gd name="T17" fmla="*/ 10 h 874"/>
                <a:gd name="T18" fmla="*/ 1141 w 1170"/>
                <a:gd name="T19" fmla="*/ 377 h 874"/>
                <a:gd name="T20" fmla="*/ 1155 w 1170"/>
                <a:gd name="T21" fmla="*/ 388 h 874"/>
                <a:gd name="T22" fmla="*/ 1164 w 1170"/>
                <a:gd name="T23" fmla="*/ 403 h 874"/>
                <a:gd name="T24" fmla="*/ 1169 w 1170"/>
                <a:gd name="T25" fmla="*/ 418 h 874"/>
                <a:gd name="T26" fmla="*/ 1170 w 1170"/>
                <a:gd name="T27" fmla="*/ 436 h 874"/>
                <a:gd name="T28" fmla="*/ 1166 w 1170"/>
                <a:gd name="T29" fmla="*/ 457 h 874"/>
                <a:gd name="T30" fmla="*/ 1155 w 1170"/>
                <a:gd name="T31" fmla="*/ 477 h 874"/>
                <a:gd name="T32" fmla="*/ 1141 w 1170"/>
                <a:gd name="T33" fmla="*/ 494 h 874"/>
                <a:gd name="T34" fmla="*/ 629 w 1170"/>
                <a:gd name="T35" fmla="*/ 860 h 874"/>
                <a:gd name="T36" fmla="*/ 614 w 1170"/>
                <a:gd name="T37" fmla="*/ 866 h 874"/>
                <a:gd name="T38" fmla="*/ 600 w 1170"/>
                <a:gd name="T39" fmla="*/ 872 h 874"/>
                <a:gd name="T40" fmla="*/ 586 w 1170"/>
                <a:gd name="T41" fmla="*/ 874 h 874"/>
                <a:gd name="T42" fmla="*/ 571 w 1170"/>
                <a:gd name="T43" fmla="*/ 872 h 874"/>
                <a:gd name="T44" fmla="*/ 556 w 1170"/>
                <a:gd name="T45" fmla="*/ 866 h 874"/>
                <a:gd name="T46" fmla="*/ 542 w 1170"/>
                <a:gd name="T47" fmla="*/ 860 h 874"/>
                <a:gd name="T48" fmla="*/ 30 w 1170"/>
                <a:gd name="T49" fmla="*/ 494 h 874"/>
                <a:gd name="T50" fmla="*/ 16 w 1170"/>
                <a:gd name="T51" fmla="*/ 477 h 874"/>
                <a:gd name="T52" fmla="*/ 5 w 1170"/>
                <a:gd name="T53" fmla="*/ 457 h 874"/>
                <a:gd name="T54" fmla="*/ 0 w 1170"/>
                <a:gd name="T55" fmla="*/ 436 h 874"/>
                <a:gd name="T56" fmla="*/ 5 w 1170"/>
                <a:gd name="T57" fmla="*/ 413 h 874"/>
                <a:gd name="T58" fmla="*/ 16 w 1170"/>
                <a:gd name="T59" fmla="*/ 393 h 874"/>
                <a:gd name="T60" fmla="*/ 30 w 1170"/>
                <a:gd name="T61" fmla="*/ 377 h 874"/>
                <a:gd name="T62" fmla="*/ 542 w 1170"/>
                <a:gd name="T63" fmla="*/ 10 h 874"/>
                <a:gd name="T64" fmla="*/ 556 w 1170"/>
                <a:gd name="T65" fmla="*/ 4 h 874"/>
                <a:gd name="T66" fmla="*/ 573 w 1170"/>
                <a:gd name="T67" fmla="*/ 0 h 8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170" h="874">
                  <a:moveTo>
                    <a:pt x="586" y="157"/>
                  </a:moveTo>
                  <a:lnTo>
                    <a:pt x="198" y="436"/>
                  </a:lnTo>
                  <a:lnTo>
                    <a:pt x="586" y="713"/>
                  </a:lnTo>
                  <a:lnTo>
                    <a:pt x="974" y="436"/>
                  </a:lnTo>
                  <a:lnTo>
                    <a:pt x="586" y="157"/>
                  </a:lnTo>
                  <a:close/>
                  <a:moveTo>
                    <a:pt x="573" y="0"/>
                  </a:moveTo>
                  <a:lnTo>
                    <a:pt x="592" y="0"/>
                  </a:lnTo>
                  <a:lnTo>
                    <a:pt x="612" y="4"/>
                  </a:lnTo>
                  <a:lnTo>
                    <a:pt x="629" y="10"/>
                  </a:lnTo>
                  <a:lnTo>
                    <a:pt x="1141" y="377"/>
                  </a:lnTo>
                  <a:lnTo>
                    <a:pt x="1155" y="388"/>
                  </a:lnTo>
                  <a:lnTo>
                    <a:pt x="1164" y="403"/>
                  </a:lnTo>
                  <a:lnTo>
                    <a:pt x="1169" y="418"/>
                  </a:lnTo>
                  <a:lnTo>
                    <a:pt x="1170" y="436"/>
                  </a:lnTo>
                  <a:lnTo>
                    <a:pt x="1166" y="457"/>
                  </a:lnTo>
                  <a:lnTo>
                    <a:pt x="1155" y="477"/>
                  </a:lnTo>
                  <a:lnTo>
                    <a:pt x="1141" y="494"/>
                  </a:lnTo>
                  <a:lnTo>
                    <a:pt x="629" y="860"/>
                  </a:lnTo>
                  <a:lnTo>
                    <a:pt x="614" y="866"/>
                  </a:lnTo>
                  <a:lnTo>
                    <a:pt x="600" y="872"/>
                  </a:lnTo>
                  <a:lnTo>
                    <a:pt x="586" y="874"/>
                  </a:lnTo>
                  <a:lnTo>
                    <a:pt x="571" y="872"/>
                  </a:lnTo>
                  <a:lnTo>
                    <a:pt x="556" y="866"/>
                  </a:lnTo>
                  <a:lnTo>
                    <a:pt x="542" y="860"/>
                  </a:lnTo>
                  <a:lnTo>
                    <a:pt x="30" y="494"/>
                  </a:lnTo>
                  <a:lnTo>
                    <a:pt x="16" y="477"/>
                  </a:lnTo>
                  <a:lnTo>
                    <a:pt x="5" y="457"/>
                  </a:lnTo>
                  <a:lnTo>
                    <a:pt x="0" y="436"/>
                  </a:lnTo>
                  <a:lnTo>
                    <a:pt x="5" y="413"/>
                  </a:lnTo>
                  <a:lnTo>
                    <a:pt x="16" y="393"/>
                  </a:lnTo>
                  <a:lnTo>
                    <a:pt x="30" y="377"/>
                  </a:lnTo>
                  <a:lnTo>
                    <a:pt x="542" y="10"/>
                  </a:lnTo>
                  <a:lnTo>
                    <a:pt x="556" y="4"/>
                  </a:lnTo>
                  <a:lnTo>
                    <a:pt x="573" y="0"/>
                  </a:lnTo>
                  <a:close/>
                </a:path>
              </a:pathLst>
            </a:custGeom>
            <a:grpFill/>
            <a:ln w="0">
              <a:solidFill>
                <a:schemeClr val="accent1">
                  <a:lumMod val="20000"/>
                  <a:lumOff val="80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22832" tIns="11416" rIns="22832" bIns="11416" numCol="1" anchor="t" anchorCtr="0" compatLnSpc="1">
              <a:prstTxWarp prst="textNoShape">
                <a:avLst/>
              </a:prstTxWarp>
            </a:bodyPr>
            <a:lstStyle/>
            <a:p>
              <a:endParaRPr lang="ru-RU" sz="449"/>
            </a:p>
          </p:txBody>
        </p:sp>
        <p:sp>
          <p:nvSpPr>
            <p:cNvPr id="71" name="Freeform 24"/>
            <p:cNvSpPr>
              <a:spLocks noEditPoints="1"/>
            </p:cNvSpPr>
            <p:nvPr/>
          </p:nvSpPr>
          <p:spPr bwMode="auto">
            <a:xfrm>
              <a:off x="28511" y="-3444"/>
              <a:ext cx="1170" cy="874"/>
            </a:xfrm>
            <a:custGeom>
              <a:avLst/>
              <a:gdLst>
                <a:gd name="T0" fmla="*/ 586 w 1170"/>
                <a:gd name="T1" fmla="*/ 157 h 874"/>
                <a:gd name="T2" fmla="*/ 198 w 1170"/>
                <a:gd name="T3" fmla="*/ 435 h 874"/>
                <a:gd name="T4" fmla="*/ 586 w 1170"/>
                <a:gd name="T5" fmla="*/ 713 h 874"/>
                <a:gd name="T6" fmla="*/ 973 w 1170"/>
                <a:gd name="T7" fmla="*/ 435 h 874"/>
                <a:gd name="T8" fmla="*/ 586 w 1170"/>
                <a:gd name="T9" fmla="*/ 157 h 874"/>
                <a:gd name="T10" fmla="*/ 573 w 1170"/>
                <a:gd name="T11" fmla="*/ 0 h 874"/>
                <a:gd name="T12" fmla="*/ 592 w 1170"/>
                <a:gd name="T13" fmla="*/ 0 h 874"/>
                <a:gd name="T14" fmla="*/ 611 w 1170"/>
                <a:gd name="T15" fmla="*/ 4 h 874"/>
                <a:gd name="T16" fmla="*/ 629 w 1170"/>
                <a:gd name="T17" fmla="*/ 11 h 874"/>
                <a:gd name="T18" fmla="*/ 1140 w 1170"/>
                <a:gd name="T19" fmla="*/ 377 h 874"/>
                <a:gd name="T20" fmla="*/ 1155 w 1170"/>
                <a:gd name="T21" fmla="*/ 389 h 874"/>
                <a:gd name="T22" fmla="*/ 1164 w 1170"/>
                <a:gd name="T23" fmla="*/ 403 h 874"/>
                <a:gd name="T24" fmla="*/ 1169 w 1170"/>
                <a:gd name="T25" fmla="*/ 419 h 874"/>
                <a:gd name="T26" fmla="*/ 1170 w 1170"/>
                <a:gd name="T27" fmla="*/ 435 h 874"/>
                <a:gd name="T28" fmla="*/ 1167 w 1170"/>
                <a:gd name="T29" fmla="*/ 456 h 874"/>
                <a:gd name="T30" fmla="*/ 1155 w 1170"/>
                <a:gd name="T31" fmla="*/ 476 h 874"/>
                <a:gd name="T32" fmla="*/ 1140 w 1170"/>
                <a:gd name="T33" fmla="*/ 494 h 874"/>
                <a:gd name="T34" fmla="*/ 629 w 1170"/>
                <a:gd name="T35" fmla="*/ 859 h 874"/>
                <a:gd name="T36" fmla="*/ 614 w 1170"/>
                <a:gd name="T37" fmla="*/ 867 h 874"/>
                <a:gd name="T38" fmla="*/ 599 w 1170"/>
                <a:gd name="T39" fmla="*/ 872 h 874"/>
                <a:gd name="T40" fmla="*/ 586 w 1170"/>
                <a:gd name="T41" fmla="*/ 874 h 874"/>
                <a:gd name="T42" fmla="*/ 571 w 1170"/>
                <a:gd name="T43" fmla="*/ 872 h 874"/>
                <a:gd name="T44" fmla="*/ 556 w 1170"/>
                <a:gd name="T45" fmla="*/ 867 h 874"/>
                <a:gd name="T46" fmla="*/ 541 w 1170"/>
                <a:gd name="T47" fmla="*/ 859 h 874"/>
                <a:gd name="T48" fmla="*/ 30 w 1170"/>
                <a:gd name="T49" fmla="*/ 494 h 874"/>
                <a:gd name="T50" fmla="*/ 15 w 1170"/>
                <a:gd name="T51" fmla="*/ 476 h 874"/>
                <a:gd name="T52" fmla="*/ 4 w 1170"/>
                <a:gd name="T53" fmla="*/ 456 h 874"/>
                <a:gd name="T54" fmla="*/ 0 w 1170"/>
                <a:gd name="T55" fmla="*/ 435 h 874"/>
                <a:gd name="T56" fmla="*/ 4 w 1170"/>
                <a:gd name="T57" fmla="*/ 413 h 874"/>
                <a:gd name="T58" fmla="*/ 15 w 1170"/>
                <a:gd name="T59" fmla="*/ 393 h 874"/>
                <a:gd name="T60" fmla="*/ 30 w 1170"/>
                <a:gd name="T61" fmla="*/ 377 h 874"/>
                <a:gd name="T62" fmla="*/ 541 w 1170"/>
                <a:gd name="T63" fmla="*/ 11 h 874"/>
                <a:gd name="T64" fmla="*/ 556 w 1170"/>
                <a:gd name="T65" fmla="*/ 4 h 874"/>
                <a:gd name="T66" fmla="*/ 573 w 1170"/>
                <a:gd name="T67" fmla="*/ 0 h 8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170" h="874">
                  <a:moveTo>
                    <a:pt x="586" y="157"/>
                  </a:moveTo>
                  <a:lnTo>
                    <a:pt x="198" y="435"/>
                  </a:lnTo>
                  <a:lnTo>
                    <a:pt x="586" y="713"/>
                  </a:lnTo>
                  <a:lnTo>
                    <a:pt x="973" y="435"/>
                  </a:lnTo>
                  <a:lnTo>
                    <a:pt x="586" y="157"/>
                  </a:lnTo>
                  <a:close/>
                  <a:moveTo>
                    <a:pt x="573" y="0"/>
                  </a:moveTo>
                  <a:lnTo>
                    <a:pt x="592" y="0"/>
                  </a:lnTo>
                  <a:lnTo>
                    <a:pt x="611" y="4"/>
                  </a:lnTo>
                  <a:lnTo>
                    <a:pt x="629" y="11"/>
                  </a:lnTo>
                  <a:lnTo>
                    <a:pt x="1140" y="377"/>
                  </a:lnTo>
                  <a:lnTo>
                    <a:pt x="1155" y="389"/>
                  </a:lnTo>
                  <a:lnTo>
                    <a:pt x="1164" y="403"/>
                  </a:lnTo>
                  <a:lnTo>
                    <a:pt x="1169" y="419"/>
                  </a:lnTo>
                  <a:lnTo>
                    <a:pt x="1170" y="435"/>
                  </a:lnTo>
                  <a:lnTo>
                    <a:pt x="1167" y="456"/>
                  </a:lnTo>
                  <a:lnTo>
                    <a:pt x="1155" y="476"/>
                  </a:lnTo>
                  <a:lnTo>
                    <a:pt x="1140" y="494"/>
                  </a:lnTo>
                  <a:lnTo>
                    <a:pt x="629" y="859"/>
                  </a:lnTo>
                  <a:lnTo>
                    <a:pt x="614" y="867"/>
                  </a:lnTo>
                  <a:lnTo>
                    <a:pt x="599" y="872"/>
                  </a:lnTo>
                  <a:lnTo>
                    <a:pt x="586" y="874"/>
                  </a:lnTo>
                  <a:lnTo>
                    <a:pt x="571" y="872"/>
                  </a:lnTo>
                  <a:lnTo>
                    <a:pt x="556" y="867"/>
                  </a:lnTo>
                  <a:lnTo>
                    <a:pt x="541" y="859"/>
                  </a:lnTo>
                  <a:lnTo>
                    <a:pt x="30" y="494"/>
                  </a:lnTo>
                  <a:lnTo>
                    <a:pt x="15" y="476"/>
                  </a:lnTo>
                  <a:lnTo>
                    <a:pt x="4" y="456"/>
                  </a:lnTo>
                  <a:lnTo>
                    <a:pt x="0" y="435"/>
                  </a:lnTo>
                  <a:lnTo>
                    <a:pt x="4" y="413"/>
                  </a:lnTo>
                  <a:lnTo>
                    <a:pt x="15" y="393"/>
                  </a:lnTo>
                  <a:lnTo>
                    <a:pt x="30" y="377"/>
                  </a:lnTo>
                  <a:lnTo>
                    <a:pt x="541" y="11"/>
                  </a:lnTo>
                  <a:lnTo>
                    <a:pt x="556" y="4"/>
                  </a:lnTo>
                  <a:lnTo>
                    <a:pt x="573" y="0"/>
                  </a:lnTo>
                  <a:close/>
                </a:path>
              </a:pathLst>
            </a:custGeom>
            <a:grpFill/>
            <a:ln w="0">
              <a:solidFill>
                <a:schemeClr val="accent1">
                  <a:lumMod val="20000"/>
                  <a:lumOff val="80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22832" tIns="11416" rIns="22832" bIns="11416" numCol="1" anchor="t" anchorCtr="0" compatLnSpc="1">
              <a:prstTxWarp prst="textNoShape">
                <a:avLst/>
              </a:prstTxWarp>
            </a:bodyPr>
            <a:lstStyle/>
            <a:p>
              <a:endParaRPr lang="ru-RU" sz="449"/>
            </a:p>
          </p:txBody>
        </p:sp>
        <p:sp>
          <p:nvSpPr>
            <p:cNvPr id="72" name="Freeform 25"/>
            <p:cNvSpPr>
              <a:spLocks noEditPoints="1"/>
            </p:cNvSpPr>
            <p:nvPr/>
          </p:nvSpPr>
          <p:spPr bwMode="auto">
            <a:xfrm>
              <a:off x="29243" y="-2932"/>
              <a:ext cx="1171" cy="874"/>
            </a:xfrm>
            <a:custGeom>
              <a:avLst/>
              <a:gdLst>
                <a:gd name="T0" fmla="*/ 586 w 1171"/>
                <a:gd name="T1" fmla="*/ 157 h 874"/>
                <a:gd name="T2" fmla="*/ 198 w 1171"/>
                <a:gd name="T3" fmla="*/ 436 h 874"/>
                <a:gd name="T4" fmla="*/ 586 w 1171"/>
                <a:gd name="T5" fmla="*/ 713 h 874"/>
                <a:gd name="T6" fmla="*/ 973 w 1171"/>
                <a:gd name="T7" fmla="*/ 436 h 874"/>
                <a:gd name="T8" fmla="*/ 586 w 1171"/>
                <a:gd name="T9" fmla="*/ 157 h 874"/>
                <a:gd name="T10" fmla="*/ 574 w 1171"/>
                <a:gd name="T11" fmla="*/ 0 h 874"/>
                <a:gd name="T12" fmla="*/ 592 w 1171"/>
                <a:gd name="T13" fmla="*/ 0 h 874"/>
                <a:gd name="T14" fmla="*/ 611 w 1171"/>
                <a:gd name="T15" fmla="*/ 4 h 874"/>
                <a:gd name="T16" fmla="*/ 630 w 1171"/>
                <a:gd name="T17" fmla="*/ 10 h 874"/>
                <a:gd name="T18" fmla="*/ 1142 w 1171"/>
                <a:gd name="T19" fmla="*/ 377 h 874"/>
                <a:gd name="T20" fmla="*/ 1156 w 1171"/>
                <a:gd name="T21" fmla="*/ 388 h 874"/>
                <a:gd name="T22" fmla="*/ 1164 w 1171"/>
                <a:gd name="T23" fmla="*/ 403 h 874"/>
                <a:gd name="T24" fmla="*/ 1169 w 1171"/>
                <a:gd name="T25" fmla="*/ 418 h 874"/>
                <a:gd name="T26" fmla="*/ 1171 w 1171"/>
                <a:gd name="T27" fmla="*/ 436 h 874"/>
                <a:gd name="T28" fmla="*/ 1167 w 1171"/>
                <a:gd name="T29" fmla="*/ 457 h 874"/>
                <a:gd name="T30" fmla="*/ 1156 w 1171"/>
                <a:gd name="T31" fmla="*/ 477 h 874"/>
                <a:gd name="T32" fmla="*/ 1142 w 1171"/>
                <a:gd name="T33" fmla="*/ 494 h 874"/>
                <a:gd name="T34" fmla="*/ 630 w 1171"/>
                <a:gd name="T35" fmla="*/ 860 h 874"/>
                <a:gd name="T36" fmla="*/ 615 w 1171"/>
                <a:gd name="T37" fmla="*/ 866 h 874"/>
                <a:gd name="T38" fmla="*/ 600 w 1171"/>
                <a:gd name="T39" fmla="*/ 872 h 874"/>
                <a:gd name="T40" fmla="*/ 586 w 1171"/>
                <a:gd name="T41" fmla="*/ 874 h 874"/>
                <a:gd name="T42" fmla="*/ 571 w 1171"/>
                <a:gd name="T43" fmla="*/ 872 h 874"/>
                <a:gd name="T44" fmla="*/ 556 w 1171"/>
                <a:gd name="T45" fmla="*/ 866 h 874"/>
                <a:gd name="T46" fmla="*/ 541 w 1171"/>
                <a:gd name="T47" fmla="*/ 860 h 874"/>
                <a:gd name="T48" fmla="*/ 30 w 1171"/>
                <a:gd name="T49" fmla="*/ 494 h 874"/>
                <a:gd name="T50" fmla="*/ 15 w 1171"/>
                <a:gd name="T51" fmla="*/ 477 h 874"/>
                <a:gd name="T52" fmla="*/ 5 w 1171"/>
                <a:gd name="T53" fmla="*/ 457 h 874"/>
                <a:gd name="T54" fmla="*/ 0 w 1171"/>
                <a:gd name="T55" fmla="*/ 436 h 874"/>
                <a:gd name="T56" fmla="*/ 5 w 1171"/>
                <a:gd name="T57" fmla="*/ 413 h 874"/>
                <a:gd name="T58" fmla="*/ 15 w 1171"/>
                <a:gd name="T59" fmla="*/ 393 h 874"/>
                <a:gd name="T60" fmla="*/ 30 w 1171"/>
                <a:gd name="T61" fmla="*/ 377 h 874"/>
                <a:gd name="T62" fmla="*/ 541 w 1171"/>
                <a:gd name="T63" fmla="*/ 10 h 874"/>
                <a:gd name="T64" fmla="*/ 556 w 1171"/>
                <a:gd name="T65" fmla="*/ 4 h 874"/>
                <a:gd name="T66" fmla="*/ 574 w 1171"/>
                <a:gd name="T67" fmla="*/ 0 h 8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171" h="874">
                  <a:moveTo>
                    <a:pt x="586" y="157"/>
                  </a:moveTo>
                  <a:lnTo>
                    <a:pt x="198" y="436"/>
                  </a:lnTo>
                  <a:lnTo>
                    <a:pt x="586" y="713"/>
                  </a:lnTo>
                  <a:lnTo>
                    <a:pt x="973" y="436"/>
                  </a:lnTo>
                  <a:lnTo>
                    <a:pt x="586" y="157"/>
                  </a:lnTo>
                  <a:close/>
                  <a:moveTo>
                    <a:pt x="574" y="0"/>
                  </a:moveTo>
                  <a:lnTo>
                    <a:pt x="592" y="0"/>
                  </a:lnTo>
                  <a:lnTo>
                    <a:pt x="611" y="4"/>
                  </a:lnTo>
                  <a:lnTo>
                    <a:pt x="630" y="10"/>
                  </a:lnTo>
                  <a:lnTo>
                    <a:pt x="1142" y="377"/>
                  </a:lnTo>
                  <a:lnTo>
                    <a:pt x="1156" y="388"/>
                  </a:lnTo>
                  <a:lnTo>
                    <a:pt x="1164" y="403"/>
                  </a:lnTo>
                  <a:lnTo>
                    <a:pt x="1169" y="418"/>
                  </a:lnTo>
                  <a:lnTo>
                    <a:pt x="1171" y="436"/>
                  </a:lnTo>
                  <a:lnTo>
                    <a:pt x="1167" y="457"/>
                  </a:lnTo>
                  <a:lnTo>
                    <a:pt x="1156" y="477"/>
                  </a:lnTo>
                  <a:lnTo>
                    <a:pt x="1142" y="494"/>
                  </a:lnTo>
                  <a:lnTo>
                    <a:pt x="630" y="860"/>
                  </a:lnTo>
                  <a:lnTo>
                    <a:pt x="615" y="866"/>
                  </a:lnTo>
                  <a:lnTo>
                    <a:pt x="600" y="872"/>
                  </a:lnTo>
                  <a:lnTo>
                    <a:pt x="586" y="874"/>
                  </a:lnTo>
                  <a:lnTo>
                    <a:pt x="571" y="872"/>
                  </a:lnTo>
                  <a:lnTo>
                    <a:pt x="556" y="866"/>
                  </a:lnTo>
                  <a:lnTo>
                    <a:pt x="541" y="860"/>
                  </a:lnTo>
                  <a:lnTo>
                    <a:pt x="30" y="494"/>
                  </a:lnTo>
                  <a:lnTo>
                    <a:pt x="15" y="477"/>
                  </a:lnTo>
                  <a:lnTo>
                    <a:pt x="5" y="457"/>
                  </a:lnTo>
                  <a:lnTo>
                    <a:pt x="0" y="436"/>
                  </a:lnTo>
                  <a:lnTo>
                    <a:pt x="5" y="413"/>
                  </a:lnTo>
                  <a:lnTo>
                    <a:pt x="15" y="393"/>
                  </a:lnTo>
                  <a:lnTo>
                    <a:pt x="30" y="377"/>
                  </a:lnTo>
                  <a:lnTo>
                    <a:pt x="541" y="10"/>
                  </a:lnTo>
                  <a:lnTo>
                    <a:pt x="556" y="4"/>
                  </a:lnTo>
                  <a:lnTo>
                    <a:pt x="574" y="0"/>
                  </a:lnTo>
                  <a:close/>
                </a:path>
              </a:pathLst>
            </a:custGeom>
            <a:grpFill/>
            <a:ln w="0">
              <a:solidFill>
                <a:schemeClr val="accent1">
                  <a:lumMod val="20000"/>
                  <a:lumOff val="80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22832" tIns="11416" rIns="22832" bIns="11416" numCol="1" anchor="t" anchorCtr="0" compatLnSpc="1">
              <a:prstTxWarp prst="textNoShape">
                <a:avLst/>
              </a:prstTxWarp>
            </a:bodyPr>
            <a:lstStyle/>
            <a:p>
              <a:endParaRPr lang="ru-RU" sz="449"/>
            </a:p>
          </p:txBody>
        </p:sp>
      </p:grpSp>
      <p:grpSp>
        <p:nvGrpSpPr>
          <p:cNvPr id="73" name="Группа 72"/>
          <p:cNvGrpSpPr/>
          <p:nvPr/>
        </p:nvGrpSpPr>
        <p:grpSpPr>
          <a:xfrm rot="10800000">
            <a:off x="9018314" y="1043533"/>
            <a:ext cx="1584176" cy="1080120"/>
            <a:chOff x="139792" y="1074803"/>
            <a:chExt cx="1565339" cy="396044"/>
          </a:xfrm>
        </p:grpSpPr>
        <p:sp>
          <p:nvSpPr>
            <p:cNvPr id="74" name="Прямоугольник 73"/>
            <p:cNvSpPr/>
            <p:nvPr/>
          </p:nvSpPr>
          <p:spPr>
            <a:xfrm>
              <a:off x="139792" y="1074803"/>
              <a:ext cx="1565339" cy="396044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22832" tIns="11416" rIns="22832" bIns="1141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ru-RU" sz="449"/>
            </a:p>
          </p:txBody>
        </p:sp>
        <p:cxnSp>
          <p:nvCxnSpPr>
            <p:cNvPr id="75" name="Прямая соединительная линия 74"/>
            <p:cNvCxnSpPr/>
            <p:nvPr/>
          </p:nvCxnSpPr>
          <p:spPr>
            <a:xfrm rot="10800000" flipV="1">
              <a:off x="1705131" y="1074803"/>
              <a:ext cx="0" cy="396044"/>
            </a:xfrm>
            <a:prstGeom prst="line">
              <a:avLst/>
            </a:prstGeom>
            <a:ln w="1905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6" name="TextBox 75"/>
          <p:cNvSpPr txBox="1"/>
          <p:nvPr/>
        </p:nvSpPr>
        <p:spPr>
          <a:xfrm>
            <a:off x="9018314" y="1594197"/>
            <a:ext cx="1576644" cy="504056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>
              <a:lnSpc>
                <a:spcPct val="80000"/>
              </a:lnSpc>
            </a:pP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устройство </a:t>
            </a:r>
          </a:p>
          <a:p>
            <a:pPr algn="ctr">
              <a:lnSpc>
                <a:spcPct val="80000"/>
              </a:lnSpc>
            </a:pP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12 </a:t>
            </a:r>
            <a:r>
              <a:rPr lang="ru-RU" sz="1000" b="1" dirty="0" err="1">
                <a:latin typeface="Arial" panose="020B0604020202020204" pitchFamily="34" charset="0"/>
                <a:cs typeface="Arial" panose="020B0604020202020204" pitchFamily="34" charset="0"/>
              </a:rPr>
              <a:t>тыс.кв.м</a:t>
            </a:r>
            <a:r>
              <a:rPr lang="ru-RU" sz="10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ctr">
              <a:lnSpc>
                <a:spcPct val="80000"/>
              </a:lnSpc>
            </a:pP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асфальтобетонного покрытия</a:t>
            </a:r>
          </a:p>
        </p:txBody>
      </p:sp>
      <p:grpSp>
        <p:nvGrpSpPr>
          <p:cNvPr id="77" name="Group 82"/>
          <p:cNvGrpSpPr>
            <a:grpSpLocks noChangeAspect="1"/>
          </p:cNvGrpSpPr>
          <p:nvPr/>
        </p:nvGrpSpPr>
        <p:grpSpPr bwMode="auto">
          <a:xfrm>
            <a:off x="9463763" y="1096472"/>
            <a:ext cx="664881" cy="459278"/>
            <a:chOff x="21305" y="12373"/>
            <a:chExt cx="3279" cy="2623"/>
          </a:xfrm>
          <a:solidFill>
            <a:srgbClr val="00B0F0"/>
          </a:solidFill>
        </p:grpSpPr>
        <p:sp>
          <p:nvSpPr>
            <p:cNvPr id="78" name="Freeform 84"/>
            <p:cNvSpPr>
              <a:spLocks/>
            </p:cNvSpPr>
            <p:nvPr/>
          </p:nvSpPr>
          <p:spPr bwMode="auto">
            <a:xfrm>
              <a:off x="21536" y="14314"/>
              <a:ext cx="1397" cy="463"/>
            </a:xfrm>
            <a:custGeom>
              <a:avLst/>
              <a:gdLst>
                <a:gd name="T0" fmla="*/ 2720 w 2795"/>
                <a:gd name="T1" fmla="*/ 4 h 927"/>
                <a:gd name="T2" fmla="*/ 2767 w 2795"/>
                <a:gd name="T3" fmla="*/ 36 h 927"/>
                <a:gd name="T4" fmla="*/ 2793 w 2795"/>
                <a:gd name="T5" fmla="*/ 86 h 927"/>
                <a:gd name="T6" fmla="*/ 2791 w 2795"/>
                <a:gd name="T7" fmla="*/ 142 h 927"/>
                <a:gd name="T8" fmla="*/ 2706 w 2795"/>
                <a:gd name="T9" fmla="*/ 275 h 927"/>
                <a:gd name="T10" fmla="*/ 2537 w 2795"/>
                <a:gd name="T11" fmla="*/ 466 h 927"/>
                <a:gd name="T12" fmla="*/ 2344 w 2795"/>
                <a:gd name="T13" fmla="*/ 627 h 927"/>
                <a:gd name="T14" fmla="*/ 2131 w 2795"/>
                <a:gd name="T15" fmla="*/ 754 h 927"/>
                <a:gd name="T16" fmla="*/ 1898 w 2795"/>
                <a:gd name="T17" fmla="*/ 850 h 927"/>
                <a:gd name="T18" fmla="*/ 1653 w 2795"/>
                <a:gd name="T19" fmla="*/ 908 h 927"/>
                <a:gd name="T20" fmla="*/ 1397 w 2795"/>
                <a:gd name="T21" fmla="*/ 927 h 927"/>
                <a:gd name="T22" fmla="*/ 1142 w 2795"/>
                <a:gd name="T23" fmla="*/ 908 h 927"/>
                <a:gd name="T24" fmla="*/ 898 w 2795"/>
                <a:gd name="T25" fmla="*/ 850 h 927"/>
                <a:gd name="T26" fmla="*/ 667 w 2795"/>
                <a:gd name="T27" fmla="*/ 756 h 927"/>
                <a:gd name="T28" fmla="*/ 452 w 2795"/>
                <a:gd name="T29" fmla="*/ 629 h 927"/>
                <a:gd name="T30" fmla="*/ 259 w 2795"/>
                <a:gd name="T31" fmla="*/ 468 h 927"/>
                <a:gd name="T32" fmla="*/ 92 w 2795"/>
                <a:gd name="T33" fmla="*/ 279 h 927"/>
                <a:gd name="T34" fmla="*/ 6 w 2795"/>
                <a:gd name="T35" fmla="*/ 146 h 927"/>
                <a:gd name="T36" fmla="*/ 2 w 2795"/>
                <a:gd name="T37" fmla="*/ 90 h 927"/>
                <a:gd name="T38" fmla="*/ 28 w 2795"/>
                <a:gd name="T39" fmla="*/ 40 h 927"/>
                <a:gd name="T40" fmla="*/ 78 w 2795"/>
                <a:gd name="T41" fmla="*/ 8 h 927"/>
                <a:gd name="T42" fmla="*/ 134 w 2795"/>
                <a:gd name="T43" fmla="*/ 6 h 927"/>
                <a:gd name="T44" fmla="*/ 183 w 2795"/>
                <a:gd name="T45" fmla="*/ 32 h 927"/>
                <a:gd name="T46" fmla="*/ 271 w 2795"/>
                <a:gd name="T47" fmla="*/ 154 h 927"/>
                <a:gd name="T48" fmla="*/ 432 w 2795"/>
                <a:gd name="T49" fmla="*/ 329 h 927"/>
                <a:gd name="T50" fmla="*/ 615 w 2795"/>
                <a:gd name="T51" fmla="*/ 476 h 927"/>
                <a:gd name="T52" fmla="*/ 822 w 2795"/>
                <a:gd name="T53" fmla="*/ 587 h 927"/>
                <a:gd name="T54" fmla="*/ 1043 w 2795"/>
                <a:gd name="T55" fmla="*/ 665 h 927"/>
                <a:gd name="T56" fmla="*/ 1277 w 2795"/>
                <a:gd name="T57" fmla="*/ 705 h 927"/>
                <a:gd name="T58" fmla="*/ 1518 w 2795"/>
                <a:gd name="T59" fmla="*/ 705 h 927"/>
                <a:gd name="T60" fmla="*/ 1753 w 2795"/>
                <a:gd name="T61" fmla="*/ 665 h 927"/>
                <a:gd name="T62" fmla="*/ 1976 w 2795"/>
                <a:gd name="T63" fmla="*/ 587 h 927"/>
                <a:gd name="T64" fmla="*/ 2181 w 2795"/>
                <a:gd name="T65" fmla="*/ 474 h 927"/>
                <a:gd name="T66" fmla="*/ 2365 w 2795"/>
                <a:gd name="T67" fmla="*/ 327 h 927"/>
                <a:gd name="T68" fmla="*/ 2525 w 2795"/>
                <a:gd name="T69" fmla="*/ 150 h 927"/>
                <a:gd name="T70" fmla="*/ 2614 w 2795"/>
                <a:gd name="T71" fmla="*/ 28 h 927"/>
                <a:gd name="T72" fmla="*/ 2664 w 2795"/>
                <a:gd name="T73" fmla="*/ 2 h 9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795" h="927">
                  <a:moveTo>
                    <a:pt x="2692" y="0"/>
                  </a:moveTo>
                  <a:lnTo>
                    <a:pt x="2720" y="4"/>
                  </a:lnTo>
                  <a:lnTo>
                    <a:pt x="2745" y="16"/>
                  </a:lnTo>
                  <a:lnTo>
                    <a:pt x="2767" y="36"/>
                  </a:lnTo>
                  <a:lnTo>
                    <a:pt x="2783" y="58"/>
                  </a:lnTo>
                  <a:lnTo>
                    <a:pt x="2793" y="86"/>
                  </a:lnTo>
                  <a:lnTo>
                    <a:pt x="2795" y="114"/>
                  </a:lnTo>
                  <a:lnTo>
                    <a:pt x="2791" y="142"/>
                  </a:lnTo>
                  <a:lnTo>
                    <a:pt x="2779" y="167"/>
                  </a:lnTo>
                  <a:lnTo>
                    <a:pt x="2706" y="275"/>
                  </a:lnTo>
                  <a:lnTo>
                    <a:pt x="2624" y="374"/>
                  </a:lnTo>
                  <a:lnTo>
                    <a:pt x="2537" y="466"/>
                  </a:lnTo>
                  <a:lnTo>
                    <a:pt x="2443" y="549"/>
                  </a:lnTo>
                  <a:lnTo>
                    <a:pt x="2344" y="627"/>
                  </a:lnTo>
                  <a:lnTo>
                    <a:pt x="2240" y="695"/>
                  </a:lnTo>
                  <a:lnTo>
                    <a:pt x="2131" y="754"/>
                  </a:lnTo>
                  <a:lnTo>
                    <a:pt x="2015" y="806"/>
                  </a:lnTo>
                  <a:lnTo>
                    <a:pt x="1898" y="850"/>
                  </a:lnTo>
                  <a:lnTo>
                    <a:pt x="1777" y="884"/>
                  </a:lnTo>
                  <a:lnTo>
                    <a:pt x="1653" y="908"/>
                  </a:lnTo>
                  <a:lnTo>
                    <a:pt x="1526" y="923"/>
                  </a:lnTo>
                  <a:lnTo>
                    <a:pt x="1397" y="927"/>
                  </a:lnTo>
                  <a:lnTo>
                    <a:pt x="1270" y="923"/>
                  </a:lnTo>
                  <a:lnTo>
                    <a:pt x="1142" y="908"/>
                  </a:lnTo>
                  <a:lnTo>
                    <a:pt x="1019" y="884"/>
                  </a:lnTo>
                  <a:lnTo>
                    <a:pt x="898" y="850"/>
                  </a:lnTo>
                  <a:lnTo>
                    <a:pt x="780" y="808"/>
                  </a:lnTo>
                  <a:lnTo>
                    <a:pt x="667" y="756"/>
                  </a:lnTo>
                  <a:lnTo>
                    <a:pt x="557" y="697"/>
                  </a:lnTo>
                  <a:lnTo>
                    <a:pt x="452" y="629"/>
                  </a:lnTo>
                  <a:lnTo>
                    <a:pt x="355" y="551"/>
                  </a:lnTo>
                  <a:lnTo>
                    <a:pt x="259" y="468"/>
                  </a:lnTo>
                  <a:lnTo>
                    <a:pt x="174" y="376"/>
                  </a:lnTo>
                  <a:lnTo>
                    <a:pt x="92" y="279"/>
                  </a:lnTo>
                  <a:lnTo>
                    <a:pt x="18" y="171"/>
                  </a:lnTo>
                  <a:lnTo>
                    <a:pt x="6" y="146"/>
                  </a:lnTo>
                  <a:lnTo>
                    <a:pt x="0" y="118"/>
                  </a:lnTo>
                  <a:lnTo>
                    <a:pt x="2" y="90"/>
                  </a:lnTo>
                  <a:lnTo>
                    <a:pt x="12" y="64"/>
                  </a:lnTo>
                  <a:lnTo>
                    <a:pt x="28" y="40"/>
                  </a:lnTo>
                  <a:lnTo>
                    <a:pt x="50" y="22"/>
                  </a:lnTo>
                  <a:lnTo>
                    <a:pt x="78" y="8"/>
                  </a:lnTo>
                  <a:lnTo>
                    <a:pt x="106" y="4"/>
                  </a:lnTo>
                  <a:lnTo>
                    <a:pt x="134" y="6"/>
                  </a:lnTo>
                  <a:lnTo>
                    <a:pt x="160" y="16"/>
                  </a:lnTo>
                  <a:lnTo>
                    <a:pt x="183" y="32"/>
                  </a:lnTo>
                  <a:lnTo>
                    <a:pt x="201" y="54"/>
                  </a:lnTo>
                  <a:lnTo>
                    <a:pt x="271" y="154"/>
                  </a:lnTo>
                  <a:lnTo>
                    <a:pt x="349" y="245"/>
                  </a:lnTo>
                  <a:lnTo>
                    <a:pt x="432" y="329"/>
                  </a:lnTo>
                  <a:lnTo>
                    <a:pt x="522" y="406"/>
                  </a:lnTo>
                  <a:lnTo>
                    <a:pt x="615" y="476"/>
                  </a:lnTo>
                  <a:lnTo>
                    <a:pt x="717" y="535"/>
                  </a:lnTo>
                  <a:lnTo>
                    <a:pt x="822" y="587"/>
                  </a:lnTo>
                  <a:lnTo>
                    <a:pt x="929" y="631"/>
                  </a:lnTo>
                  <a:lnTo>
                    <a:pt x="1043" y="665"/>
                  </a:lnTo>
                  <a:lnTo>
                    <a:pt x="1158" y="689"/>
                  </a:lnTo>
                  <a:lnTo>
                    <a:pt x="1277" y="705"/>
                  </a:lnTo>
                  <a:lnTo>
                    <a:pt x="1397" y="709"/>
                  </a:lnTo>
                  <a:lnTo>
                    <a:pt x="1518" y="705"/>
                  </a:lnTo>
                  <a:lnTo>
                    <a:pt x="1637" y="689"/>
                  </a:lnTo>
                  <a:lnTo>
                    <a:pt x="1753" y="665"/>
                  </a:lnTo>
                  <a:lnTo>
                    <a:pt x="1866" y="631"/>
                  </a:lnTo>
                  <a:lnTo>
                    <a:pt x="1976" y="587"/>
                  </a:lnTo>
                  <a:lnTo>
                    <a:pt x="2079" y="534"/>
                  </a:lnTo>
                  <a:lnTo>
                    <a:pt x="2181" y="474"/>
                  </a:lnTo>
                  <a:lnTo>
                    <a:pt x="2276" y="404"/>
                  </a:lnTo>
                  <a:lnTo>
                    <a:pt x="2365" y="327"/>
                  </a:lnTo>
                  <a:lnTo>
                    <a:pt x="2449" y="243"/>
                  </a:lnTo>
                  <a:lnTo>
                    <a:pt x="2525" y="150"/>
                  </a:lnTo>
                  <a:lnTo>
                    <a:pt x="2594" y="50"/>
                  </a:lnTo>
                  <a:lnTo>
                    <a:pt x="2614" y="28"/>
                  </a:lnTo>
                  <a:lnTo>
                    <a:pt x="2636" y="12"/>
                  </a:lnTo>
                  <a:lnTo>
                    <a:pt x="2664" y="2"/>
                  </a:lnTo>
                  <a:lnTo>
                    <a:pt x="269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22832" tIns="11416" rIns="22832" bIns="11416" numCol="1" anchor="t" anchorCtr="0" compatLnSpc="1">
              <a:prstTxWarp prst="textNoShape">
                <a:avLst/>
              </a:prstTxWarp>
            </a:bodyPr>
            <a:lstStyle/>
            <a:p>
              <a:endParaRPr lang="ru-RU" sz="449"/>
            </a:p>
          </p:txBody>
        </p:sp>
        <p:sp>
          <p:nvSpPr>
            <p:cNvPr id="79" name="Freeform 85"/>
            <p:cNvSpPr>
              <a:spLocks/>
            </p:cNvSpPr>
            <p:nvPr/>
          </p:nvSpPr>
          <p:spPr bwMode="auto">
            <a:xfrm>
              <a:off x="22181" y="13903"/>
              <a:ext cx="110" cy="109"/>
            </a:xfrm>
            <a:custGeom>
              <a:avLst/>
              <a:gdLst>
                <a:gd name="T0" fmla="*/ 108 w 219"/>
                <a:gd name="T1" fmla="*/ 0 h 219"/>
                <a:gd name="T2" fmla="*/ 110 w 219"/>
                <a:gd name="T3" fmla="*/ 0 h 219"/>
                <a:gd name="T4" fmla="*/ 144 w 219"/>
                <a:gd name="T5" fmla="*/ 6 h 219"/>
                <a:gd name="T6" fmla="*/ 173 w 219"/>
                <a:gd name="T7" fmla="*/ 22 h 219"/>
                <a:gd name="T8" fmla="*/ 197 w 219"/>
                <a:gd name="T9" fmla="*/ 45 h 219"/>
                <a:gd name="T10" fmla="*/ 213 w 219"/>
                <a:gd name="T11" fmla="*/ 75 h 219"/>
                <a:gd name="T12" fmla="*/ 219 w 219"/>
                <a:gd name="T13" fmla="*/ 109 h 219"/>
                <a:gd name="T14" fmla="*/ 213 w 219"/>
                <a:gd name="T15" fmla="*/ 143 h 219"/>
                <a:gd name="T16" fmla="*/ 197 w 219"/>
                <a:gd name="T17" fmla="*/ 173 h 219"/>
                <a:gd name="T18" fmla="*/ 173 w 219"/>
                <a:gd name="T19" fmla="*/ 197 h 219"/>
                <a:gd name="T20" fmla="*/ 144 w 219"/>
                <a:gd name="T21" fmla="*/ 213 h 219"/>
                <a:gd name="T22" fmla="*/ 110 w 219"/>
                <a:gd name="T23" fmla="*/ 219 h 219"/>
                <a:gd name="T24" fmla="*/ 74 w 219"/>
                <a:gd name="T25" fmla="*/ 213 h 219"/>
                <a:gd name="T26" fmla="*/ 44 w 219"/>
                <a:gd name="T27" fmla="*/ 197 h 219"/>
                <a:gd name="T28" fmla="*/ 20 w 219"/>
                <a:gd name="T29" fmla="*/ 173 h 219"/>
                <a:gd name="T30" fmla="*/ 4 w 219"/>
                <a:gd name="T31" fmla="*/ 143 h 219"/>
                <a:gd name="T32" fmla="*/ 0 w 219"/>
                <a:gd name="T33" fmla="*/ 109 h 219"/>
                <a:gd name="T34" fmla="*/ 4 w 219"/>
                <a:gd name="T35" fmla="*/ 75 h 219"/>
                <a:gd name="T36" fmla="*/ 20 w 219"/>
                <a:gd name="T37" fmla="*/ 45 h 219"/>
                <a:gd name="T38" fmla="*/ 44 w 219"/>
                <a:gd name="T39" fmla="*/ 22 h 219"/>
                <a:gd name="T40" fmla="*/ 74 w 219"/>
                <a:gd name="T41" fmla="*/ 6 h 219"/>
                <a:gd name="T42" fmla="*/ 108 w 219"/>
                <a:gd name="T43" fmla="*/ 0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19" h="219">
                  <a:moveTo>
                    <a:pt x="108" y="0"/>
                  </a:moveTo>
                  <a:lnTo>
                    <a:pt x="110" y="0"/>
                  </a:lnTo>
                  <a:lnTo>
                    <a:pt x="144" y="6"/>
                  </a:lnTo>
                  <a:lnTo>
                    <a:pt x="173" y="22"/>
                  </a:lnTo>
                  <a:lnTo>
                    <a:pt x="197" y="45"/>
                  </a:lnTo>
                  <a:lnTo>
                    <a:pt x="213" y="75"/>
                  </a:lnTo>
                  <a:lnTo>
                    <a:pt x="219" y="109"/>
                  </a:lnTo>
                  <a:lnTo>
                    <a:pt x="213" y="143"/>
                  </a:lnTo>
                  <a:lnTo>
                    <a:pt x="197" y="173"/>
                  </a:lnTo>
                  <a:lnTo>
                    <a:pt x="173" y="197"/>
                  </a:lnTo>
                  <a:lnTo>
                    <a:pt x="144" y="213"/>
                  </a:lnTo>
                  <a:lnTo>
                    <a:pt x="110" y="219"/>
                  </a:lnTo>
                  <a:lnTo>
                    <a:pt x="74" y="213"/>
                  </a:lnTo>
                  <a:lnTo>
                    <a:pt x="44" y="197"/>
                  </a:lnTo>
                  <a:lnTo>
                    <a:pt x="20" y="173"/>
                  </a:lnTo>
                  <a:lnTo>
                    <a:pt x="4" y="143"/>
                  </a:lnTo>
                  <a:lnTo>
                    <a:pt x="0" y="109"/>
                  </a:lnTo>
                  <a:lnTo>
                    <a:pt x="4" y="75"/>
                  </a:lnTo>
                  <a:lnTo>
                    <a:pt x="20" y="45"/>
                  </a:lnTo>
                  <a:lnTo>
                    <a:pt x="44" y="22"/>
                  </a:lnTo>
                  <a:lnTo>
                    <a:pt x="74" y="6"/>
                  </a:lnTo>
                  <a:lnTo>
                    <a:pt x="10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22832" tIns="11416" rIns="22832" bIns="11416" numCol="1" anchor="t" anchorCtr="0" compatLnSpc="1">
              <a:prstTxWarp prst="textNoShape">
                <a:avLst/>
              </a:prstTxWarp>
            </a:bodyPr>
            <a:lstStyle/>
            <a:p>
              <a:endParaRPr lang="ru-RU" sz="449"/>
            </a:p>
          </p:txBody>
        </p:sp>
        <p:sp>
          <p:nvSpPr>
            <p:cNvPr id="80" name="Freeform 86"/>
            <p:cNvSpPr>
              <a:spLocks/>
            </p:cNvSpPr>
            <p:nvPr/>
          </p:nvSpPr>
          <p:spPr bwMode="auto">
            <a:xfrm>
              <a:off x="21536" y="13138"/>
              <a:ext cx="1396" cy="462"/>
            </a:xfrm>
            <a:custGeom>
              <a:avLst/>
              <a:gdLst>
                <a:gd name="T0" fmla="*/ 1526 w 2793"/>
                <a:gd name="T1" fmla="*/ 4 h 925"/>
                <a:gd name="T2" fmla="*/ 1777 w 2793"/>
                <a:gd name="T3" fmla="*/ 44 h 925"/>
                <a:gd name="T4" fmla="*/ 2013 w 2793"/>
                <a:gd name="T5" fmla="*/ 119 h 925"/>
                <a:gd name="T6" fmla="*/ 2236 w 2793"/>
                <a:gd name="T7" fmla="*/ 231 h 925"/>
                <a:gd name="T8" fmla="*/ 2441 w 2793"/>
                <a:gd name="T9" fmla="*/ 376 h 925"/>
                <a:gd name="T10" fmla="*/ 2622 w 2793"/>
                <a:gd name="T11" fmla="*/ 551 h 925"/>
                <a:gd name="T12" fmla="*/ 2777 w 2793"/>
                <a:gd name="T13" fmla="*/ 756 h 925"/>
                <a:gd name="T14" fmla="*/ 2793 w 2793"/>
                <a:gd name="T15" fmla="*/ 810 h 925"/>
                <a:gd name="T16" fmla="*/ 2781 w 2793"/>
                <a:gd name="T17" fmla="*/ 865 h 925"/>
                <a:gd name="T18" fmla="*/ 2743 w 2793"/>
                <a:gd name="T19" fmla="*/ 907 h 925"/>
                <a:gd name="T20" fmla="*/ 2690 w 2793"/>
                <a:gd name="T21" fmla="*/ 923 h 925"/>
                <a:gd name="T22" fmla="*/ 2634 w 2793"/>
                <a:gd name="T23" fmla="*/ 911 h 925"/>
                <a:gd name="T24" fmla="*/ 2592 w 2793"/>
                <a:gd name="T25" fmla="*/ 873 h 925"/>
                <a:gd name="T26" fmla="*/ 2447 w 2793"/>
                <a:gd name="T27" fmla="*/ 682 h 925"/>
                <a:gd name="T28" fmla="*/ 2274 w 2793"/>
                <a:gd name="T29" fmla="*/ 521 h 925"/>
                <a:gd name="T30" fmla="*/ 2079 w 2793"/>
                <a:gd name="T31" fmla="*/ 392 h 925"/>
                <a:gd name="T32" fmla="*/ 1864 w 2793"/>
                <a:gd name="T33" fmla="*/ 296 h 925"/>
                <a:gd name="T34" fmla="*/ 1636 w 2793"/>
                <a:gd name="T35" fmla="*/ 239 h 925"/>
                <a:gd name="T36" fmla="*/ 1397 w 2793"/>
                <a:gd name="T37" fmla="*/ 219 h 925"/>
                <a:gd name="T38" fmla="*/ 1158 w 2793"/>
                <a:gd name="T39" fmla="*/ 239 h 925"/>
                <a:gd name="T40" fmla="*/ 929 w 2793"/>
                <a:gd name="T41" fmla="*/ 296 h 925"/>
                <a:gd name="T42" fmla="*/ 715 w 2793"/>
                <a:gd name="T43" fmla="*/ 392 h 925"/>
                <a:gd name="T44" fmla="*/ 520 w 2793"/>
                <a:gd name="T45" fmla="*/ 521 h 925"/>
                <a:gd name="T46" fmla="*/ 347 w 2793"/>
                <a:gd name="T47" fmla="*/ 682 h 925"/>
                <a:gd name="T48" fmla="*/ 201 w 2793"/>
                <a:gd name="T49" fmla="*/ 875 h 925"/>
                <a:gd name="T50" fmla="*/ 160 w 2793"/>
                <a:gd name="T51" fmla="*/ 911 h 925"/>
                <a:gd name="T52" fmla="*/ 108 w 2793"/>
                <a:gd name="T53" fmla="*/ 925 h 925"/>
                <a:gd name="T54" fmla="*/ 50 w 2793"/>
                <a:gd name="T55" fmla="*/ 907 h 925"/>
                <a:gd name="T56" fmla="*/ 12 w 2793"/>
                <a:gd name="T57" fmla="*/ 865 h 925"/>
                <a:gd name="T58" fmla="*/ 0 w 2793"/>
                <a:gd name="T59" fmla="*/ 812 h 925"/>
                <a:gd name="T60" fmla="*/ 16 w 2793"/>
                <a:gd name="T61" fmla="*/ 756 h 925"/>
                <a:gd name="T62" fmla="*/ 172 w 2793"/>
                <a:gd name="T63" fmla="*/ 551 h 925"/>
                <a:gd name="T64" fmla="*/ 353 w 2793"/>
                <a:gd name="T65" fmla="*/ 376 h 925"/>
                <a:gd name="T66" fmla="*/ 557 w 2793"/>
                <a:gd name="T67" fmla="*/ 231 h 925"/>
                <a:gd name="T68" fmla="*/ 780 w 2793"/>
                <a:gd name="T69" fmla="*/ 119 h 925"/>
                <a:gd name="T70" fmla="*/ 1019 w 2793"/>
                <a:gd name="T71" fmla="*/ 44 h 925"/>
                <a:gd name="T72" fmla="*/ 1268 w 2793"/>
                <a:gd name="T73" fmla="*/ 4 h 9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793" h="925">
                  <a:moveTo>
                    <a:pt x="1397" y="0"/>
                  </a:moveTo>
                  <a:lnTo>
                    <a:pt x="1526" y="4"/>
                  </a:lnTo>
                  <a:lnTo>
                    <a:pt x="1651" y="20"/>
                  </a:lnTo>
                  <a:lnTo>
                    <a:pt x="1777" y="44"/>
                  </a:lnTo>
                  <a:lnTo>
                    <a:pt x="1896" y="77"/>
                  </a:lnTo>
                  <a:lnTo>
                    <a:pt x="2013" y="119"/>
                  </a:lnTo>
                  <a:lnTo>
                    <a:pt x="2129" y="171"/>
                  </a:lnTo>
                  <a:lnTo>
                    <a:pt x="2236" y="231"/>
                  </a:lnTo>
                  <a:lnTo>
                    <a:pt x="2342" y="298"/>
                  </a:lnTo>
                  <a:lnTo>
                    <a:pt x="2441" y="376"/>
                  </a:lnTo>
                  <a:lnTo>
                    <a:pt x="2535" y="459"/>
                  </a:lnTo>
                  <a:lnTo>
                    <a:pt x="2622" y="551"/>
                  </a:lnTo>
                  <a:lnTo>
                    <a:pt x="2704" y="650"/>
                  </a:lnTo>
                  <a:lnTo>
                    <a:pt x="2777" y="756"/>
                  </a:lnTo>
                  <a:lnTo>
                    <a:pt x="2789" y="782"/>
                  </a:lnTo>
                  <a:lnTo>
                    <a:pt x="2793" y="810"/>
                  </a:lnTo>
                  <a:lnTo>
                    <a:pt x="2791" y="837"/>
                  </a:lnTo>
                  <a:lnTo>
                    <a:pt x="2781" y="865"/>
                  </a:lnTo>
                  <a:lnTo>
                    <a:pt x="2765" y="887"/>
                  </a:lnTo>
                  <a:lnTo>
                    <a:pt x="2743" y="907"/>
                  </a:lnTo>
                  <a:lnTo>
                    <a:pt x="2718" y="919"/>
                  </a:lnTo>
                  <a:lnTo>
                    <a:pt x="2690" y="923"/>
                  </a:lnTo>
                  <a:lnTo>
                    <a:pt x="2662" y="921"/>
                  </a:lnTo>
                  <a:lnTo>
                    <a:pt x="2634" y="911"/>
                  </a:lnTo>
                  <a:lnTo>
                    <a:pt x="2612" y="895"/>
                  </a:lnTo>
                  <a:lnTo>
                    <a:pt x="2592" y="873"/>
                  </a:lnTo>
                  <a:lnTo>
                    <a:pt x="2523" y="774"/>
                  </a:lnTo>
                  <a:lnTo>
                    <a:pt x="2447" y="682"/>
                  </a:lnTo>
                  <a:lnTo>
                    <a:pt x="2364" y="599"/>
                  </a:lnTo>
                  <a:lnTo>
                    <a:pt x="2274" y="521"/>
                  </a:lnTo>
                  <a:lnTo>
                    <a:pt x="2179" y="453"/>
                  </a:lnTo>
                  <a:lnTo>
                    <a:pt x="2079" y="392"/>
                  </a:lnTo>
                  <a:lnTo>
                    <a:pt x="1974" y="340"/>
                  </a:lnTo>
                  <a:lnTo>
                    <a:pt x="1864" y="296"/>
                  </a:lnTo>
                  <a:lnTo>
                    <a:pt x="1751" y="262"/>
                  </a:lnTo>
                  <a:lnTo>
                    <a:pt x="1636" y="239"/>
                  </a:lnTo>
                  <a:lnTo>
                    <a:pt x="1518" y="223"/>
                  </a:lnTo>
                  <a:lnTo>
                    <a:pt x="1397" y="219"/>
                  </a:lnTo>
                  <a:lnTo>
                    <a:pt x="1275" y="223"/>
                  </a:lnTo>
                  <a:lnTo>
                    <a:pt x="1158" y="239"/>
                  </a:lnTo>
                  <a:lnTo>
                    <a:pt x="1043" y="262"/>
                  </a:lnTo>
                  <a:lnTo>
                    <a:pt x="929" y="296"/>
                  </a:lnTo>
                  <a:lnTo>
                    <a:pt x="820" y="340"/>
                  </a:lnTo>
                  <a:lnTo>
                    <a:pt x="715" y="392"/>
                  </a:lnTo>
                  <a:lnTo>
                    <a:pt x="615" y="453"/>
                  </a:lnTo>
                  <a:lnTo>
                    <a:pt x="520" y="521"/>
                  </a:lnTo>
                  <a:lnTo>
                    <a:pt x="430" y="599"/>
                  </a:lnTo>
                  <a:lnTo>
                    <a:pt x="347" y="682"/>
                  </a:lnTo>
                  <a:lnTo>
                    <a:pt x="271" y="776"/>
                  </a:lnTo>
                  <a:lnTo>
                    <a:pt x="201" y="875"/>
                  </a:lnTo>
                  <a:lnTo>
                    <a:pt x="183" y="895"/>
                  </a:lnTo>
                  <a:lnTo>
                    <a:pt x="160" y="911"/>
                  </a:lnTo>
                  <a:lnTo>
                    <a:pt x="136" y="921"/>
                  </a:lnTo>
                  <a:lnTo>
                    <a:pt x="108" y="925"/>
                  </a:lnTo>
                  <a:lnTo>
                    <a:pt x="78" y="921"/>
                  </a:lnTo>
                  <a:lnTo>
                    <a:pt x="50" y="907"/>
                  </a:lnTo>
                  <a:lnTo>
                    <a:pt x="28" y="889"/>
                  </a:lnTo>
                  <a:lnTo>
                    <a:pt x="12" y="865"/>
                  </a:lnTo>
                  <a:lnTo>
                    <a:pt x="2" y="839"/>
                  </a:lnTo>
                  <a:lnTo>
                    <a:pt x="0" y="812"/>
                  </a:lnTo>
                  <a:lnTo>
                    <a:pt x="4" y="784"/>
                  </a:lnTo>
                  <a:lnTo>
                    <a:pt x="16" y="756"/>
                  </a:lnTo>
                  <a:lnTo>
                    <a:pt x="90" y="650"/>
                  </a:lnTo>
                  <a:lnTo>
                    <a:pt x="172" y="551"/>
                  </a:lnTo>
                  <a:lnTo>
                    <a:pt x="259" y="459"/>
                  </a:lnTo>
                  <a:lnTo>
                    <a:pt x="353" y="376"/>
                  </a:lnTo>
                  <a:lnTo>
                    <a:pt x="452" y="300"/>
                  </a:lnTo>
                  <a:lnTo>
                    <a:pt x="557" y="231"/>
                  </a:lnTo>
                  <a:lnTo>
                    <a:pt x="665" y="171"/>
                  </a:lnTo>
                  <a:lnTo>
                    <a:pt x="780" y="119"/>
                  </a:lnTo>
                  <a:lnTo>
                    <a:pt x="898" y="77"/>
                  </a:lnTo>
                  <a:lnTo>
                    <a:pt x="1019" y="44"/>
                  </a:lnTo>
                  <a:lnTo>
                    <a:pt x="1142" y="20"/>
                  </a:lnTo>
                  <a:lnTo>
                    <a:pt x="1268" y="4"/>
                  </a:lnTo>
                  <a:lnTo>
                    <a:pt x="139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22832" tIns="11416" rIns="22832" bIns="11416" numCol="1" anchor="t" anchorCtr="0" compatLnSpc="1">
              <a:prstTxWarp prst="textNoShape">
                <a:avLst/>
              </a:prstTxWarp>
            </a:bodyPr>
            <a:lstStyle/>
            <a:p>
              <a:endParaRPr lang="ru-RU" sz="449"/>
            </a:p>
          </p:txBody>
        </p:sp>
        <p:sp>
          <p:nvSpPr>
            <p:cNvPr id="81" name="Freeform 87"/>
            <p:cNvSpPr>
              <a:spLocks/>
            </p:cNvSpPr>
            <p:nvPr/>
          </p:nvSpPr>
          <p:spPr bwMode="auto">
            <a:xfrm>
              <a:off x="21305" y="13684"/>
              <a:ext cx="2186" cy="711"/>
            </a:xfrm>
            <a:custGeom>
              <a:avLst/>
              <a:gdLst>
                <a:gd name="T0" fmla="*/ 3387 w 4372"/>
                <a:gd name="T1" fmla="*/ 0 h 1422"/>
                <a:gd name="T2" fmla="*/ 3453 w 4372"/>
                <a:gd name="T3" fmla="*/ 22 h 1422"/>
                <a:gd name="T4" fmla="*/ 3491 w 4372"/>
                <a:gd name="T5" fmla="*/ 76 h 1422"/>
                <a:gd name="T6" fmla="*/ 3497 w 4372"/>
                <a:gd name="T7" fmla="*/ 547 h 1422"/>
                <a:gd name="T8" fmla="*/ 3477 w 4372"/>
                <a:gd name="T9" fmla="*/ 611 h 1422"/>
                <a:gd name="T10" fmla="*/ 3423 w 4372"/>
                <a:gd name="T11" fmla="*/ 651 h 1422"/>
                <a:gd name="T12" fmla="*/ 3354 w 4372"/>
                <a:gd name="T13" fmla="*/ 651 h 1422"/>
                <a:gd name="T14" fmla="*/ 3300 w 4372"/>
                <a:gd name="T15" fmla="*/ 611 h 1422"/>
                <a:gd name="T16" fmla="*/ 3278 w 4372"/>
                <a:gd name="T17" fmla="*/ 547 h 1422"/>
                <a:gd name="T18" fmla="*/ 276 w 4372"/>
                <a:gd name="T19" fmla="*/ 219 h 1422"/>
                <a:gd name="T20" fmla="*/ 255 w 4372"/>
                <a:gd name="T21" fmla="*/ 273 h 1422"/>
                <a:gd name="T22" fmla="*/ 235 w 4372"/>
                <a:gd name="T23" fmla="*/ 358 h 1422"/>
                <a:gd name="T24" fmla="*/ 221 w 4372"/>
                <a:gd name="T25" fmla="*/ 476 h 1422"/>
                <a:gd name="T26" fmla="*/ 221 w 4372"/>
                <a:gd name="T27" fmla="*/ 619 h 1422"/>
                <a:gd name="T28" fmla="*/ 235 w 4372"/>
                <a:gd name="T29" fmla="*/ 736 h 1422"/>
                <a:gd name="T30" fmla="*/ 255 w 4372"/>
                <a:gd name="T31" fmla="*/ 820 h 1422"/>
                <a:gd name="T32" fmla="*/ 278 w 4372"/>
                <a:gd name="T33" fmla="*/ 875 h 1422"/>
                <a:gd name="T34" fmla="*/ 3407 w 4372"/>
                <a:gd name="T35" fmla="*/ 877 h 1422"/>
                <a:gd name="T36" fmla="*/ 4300 w 4372"/>
                <a:gd name="T37" fmla="*/ 1210 h 1422"/>
                <a:gd name="T38" fmla="*/ 4348 w 4372"/>
                <a:gd name="T39" fmla="*/ 1243 h 1422"/>
                <a:gd name="T40" fmla="*/ 4370 w 4372"/>
                <a:gd name="T41" fmla="*/ 1293 h 1422"/>
                <a:gd name="T42" fmla="*/ 4364 w 4372"/>
                <a:gd name="T43" fmla="*/ 1351 h 1422"/>
                <a:gd name="T44" fmla="*/ 4324 w 4372"/>
                <a:gd name="T45" fmla="*/ 1403 h 1422"/>
                <a:gd name="T46" fmla="*/ 4263 w 4372"/>
                <a:gd name="T47" fmla="*/ 1422 h 1422"/>
                <a:gd name="T48" fmla="*/ 3368 w 4372"/>
                <a:gd name="T49" fmla="*/ 1094 h 1422"/>
                <a:gd name="T50" fmla="*/ 191 w 4372"/>
                <a:gd name="T51" fmla="*/ 1090 h 1422"/>
                <a:gd name="T52" fmla="*/ 141 w 4372"/>
                <a:gd name="T53" fmla="*/ 1062 h 1422"/>
                <a:gd name="T54" fmla="*/ 123 w 4372"/>
                <a:gd name="T55" fmla="*/ 1041 h 1422"/>
                <a:gd name="T56" fmla="*/ 93 w 4372"/>
                <a:gd name="T57" fmla="*/ 997 h 1422"/>
                <a:gd name="T58" fmla="*/ 62 w 4372"/>
                <a:gd name="T59" fmla="*/ 929 h 1422"/>
                <a:gd name="T60" fmla="*/ 32 w 4372"/>
                <a:gd name="T61" fmla="*/ 834 h 1422"/>
                <a:gd name="T62" fmla="*/ 8 w 4372"/>
                <a:gd name="T63" fmla="*/ 706 h 1422"/>
                <a:gd name="T64" fmla="*/ 0 w 4372"/>
                <a:gd name="T65" fmla="*/ 547 h 1422"/>
                <a:gd name="T66" fmla="*/ 8 w 4372"/>
                <a:gd name="T67" fmla="*/ 388 h 1422"/>
                <a:gd name="T68" fmla="*/ 32 w 4372"/>
                <a:gd name="T69" fmla="*/ 261 h 1422"/>
                <a:gd name="T70" fmla="*/ 62 w 4372"/>
                <a:gd name="T71" fmla="*/ 165 h 1422"/>
                <a:gd name="T72" fmla="*/ 93 w 4372"/>
                <a:gd name="T73" fmla="*/ 98 h 1422"/>
                <a:gd name="T74" fmla="*/ 123 w 4372"/>
                <a:gd name="T75" fmla="*/ 54 h 1422"/>
                <a:gd name="T76" fmla="*/ 141 w 4372"/>
                <a:gd name="T77" fmla="*/ 32 h 1422"/>
                <a:gd name="T78" fmla="*/ 191 w 4372"/>
                <a:gd name="T79" fmla="*/ 4 h 14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4372" h="1422">
                  <a:moveTo>
                    <a:pt x="219" y="0"/>
                  </a:moveTo>
                  <a:lnTo>
                    <a:pt x="3387" y="0"/>
                  </a:lnTo>
                  <a:lnTo>
                    <a:pt x="3423" y="6"/>
                  </a:lnTo>
                  <a:lnTo>
                    <a:pt x="3453" y="22"/>
                  </a:lnTo>
                  <a:lnTo>
                    <a:pt x="3477" y="46"/>
                  </a:lnTo>
                  <a:lnTo>
                    <a:pt x="3491" y="76"/>
                  </a:lnTo>
                  <a:lnTo>
                    <a:pt x="3497" y="109"/>
                  </a:lnTo>
                  <a:lnTo>
                    <a:pt x="3497" y="547"/>
                  </a:lnTo>
                  <a:lnTo>
                    <a:pt x="3491" y="581"/>
                  </a:lnTo>
                  <a:lnTo>
                    <a:pt x="3477" y="611"/>
                  </a:lnTo>
                  <a:lnTo>
                    <a:pt x="3453" y="635"/>
                  </a:lnTo>
                  <a:lnTo>
                    <a:pt x="3423" y="651"/>
                  </a:lnTo>
                  <a:lnTo>
                    <a:pt x="3387" y="657"/>
                  </a:lnTo>
                  <a:lnTo>
                    <a:pt x="3354" y="651"/>
                  </a:lnTo>
                  <a:lnTo>
                    <a:pt x="3324" y="635"/>
                  </a:lnTo>
                  <a:lnTo>
                    <a:pt x="3300" y="611"/>
                  </a:lnTo>
                  <a:lnTo>
                    <a:pt x="3284" y="581"/>
                  </a:lnTo>
                  <a:lnTo>
                    <a:pt x="3278" y="547"/>
                  </a:lnTo>
                  <a:lnTo>
                    <a:pt x="3278" y="219"/>
                  </a:lnTo>
                  <a:lnTo>
                    <a:pt x="276" y="219"/>
                  </a:lnTo>
                  <a:lnTo>
                    <a:pt x="267" y="243"/>
                  </a:lnTo>
                  <a:lnTo>
                    <a:pt x="255" y="273"/>
                  </a:lnTo>
                  <a:lnTo>
                    <a:pt x="245" y="310"/>
                  </a:lnTo>
                  <a:lnTo>
                    <a:pt x="235" y="358"/>
                  </a:lnTo>
                  <a:lnTo>
                    <a:pt x="227" y="412"/>
                  </a:lnTo>
                  <a:lnTo>
                    <a:pt x="221" y="476"/>
                  </a:lnTo>
                  <a:lnTo>
                    <a:pt x="219" y="547"/>
                  </a:lnTo>
                  <a:lnTo>
                    <a:pt x="221" y="619"/>
                  </a:lnTo>
                  <a:lnTo>
                    <a:pt x="227" y="682"/>
                  </a:lnTo>
                  <a:lnTo>
                    <a:pt x="235" y="736"/>
                  </a:lnTo>
                  <a:lnTo>
                    <a:pt x="245" y="782"/>
                  </a:lnTo>
                  <a:lnTo>
                    <a:pt x="255" y="820"/>
                  </a:lnTo>
                  <a:lnTo>
                    <a:pt x="267" y="852"/>
                  </a:lnTo>
                  <a:lnTo>
                    <a:pt x="278" y="875"/>
                  </a:lnTo>
                  <a:lnTo>
                    <a:pt x="3387" y="875"/>
                  </a:lnTo>
                  <a:lnTo>
                    <a:pt x="3407" y="877"/>
                  </a:lnTo>
                  <a:lnTo>
                    <a:pt x="3427" y="881"/>
                  </a:lnTo>
                  <a:lnTo>
                    <a:pt x="4300" y="1210"/>
                  </a:lnTo>
                  <a:lnTo>
                    <a:pt x="4326" y="1224"/>
                  </a:lnTo>
                  <a:lnTo>
                    <a:pt x="4348" y="1243"/>
                  </a:lnTo>
                  <a:lnTo>
                    <a:pt x="4362" y="1267"/>
                  </a:lnTo>
                  <a:lnTo>
                    <a:pt x="4370" y="1293"/>
                  </a:lnTo>
                  <a:lnTo>
                    <a:pt x="4372" y="1323"/>
                  </a:lnTo>
                  <a:lnTo>
                    <a:pt x="4364" y="1351"/>
                  </a:lnTo>
                  <a:lnTo>
                    <a:pt x="4348" y="1381"/>
                  </a:lnTo>
                  <a:lnTo>
                    <a:pt x="4324" y="1403"/>
                  </a:lnTo>
                  <a:lnTo>
                    <a:pt x="4294" y="1417"/>
                  </a:lnTo>
                  <a:lnTo>
                    <a:pt x="4263" y="1422"/>
                  </a:lnTo>
                  <a:lnTo>
                    <a:pt x="4225" y="1415"/>
                  </a:lnTo>
                  <a:lnTo>
                    <a:pt x="3368" y="1094"/>
                  </a:lnTo>
                  <a:lnTo>
                    <a:pt x="219" y="1094"/>
                  </a:lnTo>
                  <a:lnTo>
                    <a:pt x="191" y="1090"/>
                  </a:lnTo>
                  <a:lnTo>
                    <a:pt x="163" y="1078"/>
                  </a:lnTo>
                  <a:lnTo>
                    <a:pt x="141" y="1062"/>
                  </a:lnTo>
                  <a:lnTo>
                    <a:pt x="133" y="1052"/>
                  </a:lnTo>
                  <a:lnTo>
                    <a:pt x="123" y="1041"/>
                  </a:lnTo>
                  <a:lnTo>
                    <a:pt x="109" y="1021"/>
                  </a:lnTo>
                  <a:lnTo>
                    <a:pt x="93" y="997"/>
                  </a:lnTo>
                  <a:lnTo>
                    <a:pt x="78" y="967"/>
                  </a:lnTo>
                  <a:lnTo>
                    <a:pt x="62" y="929"/>
                  </a:lnTo>
                  <a:lnTo>
                    <a:pt x="46" y="885"/>
                  </a:lnTo>
                  <a:lnTo>
                    <a:pt x="32" y="834"/>
                  </a:lnTo>
                  <a:lnTo>
                    <a:pt x="18" y="774"/>
                  </a:lnTo>
                  <a:lnTo>
                    <a:pt x="8" y="706"/>
                  </a:lnTo>
                  <a:lnTo>
                    <a:pt x="2" y="631"/>
                  </a:lnTo>
                  <a:lnTo>
                    <a:pt x="0" y="547"/>
                  </a:lnTo>
                  <a:lnTo>
                    <a:pt x="2" y="464"/>
                  </a:lnTo>
                  <a:lnTo>
                    <a:pt x="8" y="388"/>
                  </a:lnTo>
                  <a:lnTo>
                    <a:pt x="18" y="320"/>
                  </a:lnTo>
                  <a:lnTo>
                    <a:pt x="32" y="261"/>
                  </a:lnTo>
                  <a:lnTo>
                    <a:pt x="46" y="209"/>
                  </a:lnTo>
                  <a:lnTo>
                    <a:pt x="62" y="165"/>
                  </a:lnTo>
                  <a:lnTo>
                    <a:pt x="78" y="127"/>
                  </a:lnTo>
                  <a:lnTo>
                    <a:pt x="93" y="98"/>
                  </a:lnTo>
                  <a:lnTo>
                    <a:pt x="109" y="74"/>
                  </a:lnTo>
                  <a:lnTo>
                    <a:pt x="123" y="54"/>
                  </a:lnTo>
                  <a:lnTo>
                    <a:pt x="133" y="42"/>
                  </a:lnTo>
                  <a:lnTo>
                    <a:pt x="141" y="32"/>
                  </a:lnTo>
                  <a:lnTo>
                    <a:pt x="163" y="16"/>
                  </a:lnTo>
                  <a:lnTo>
                    <a:pt x="191" y="4"/>
                  </a:lnTo>
                  <a:lnTo>
                    <a:pt x="21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22832" tIns="11416" rIns="22832" bIns="11416" numCol="1" anchor="t" anchorCtr="0" compatLnSpc="1">
              <a:prstTxWarp prst="textNoShape">
                <a:avLst/>
              </a:prstTxWarp>
            </a:bodyPr>
            <a:lstStyle/>
            <a:p>
              <a:endParaRPr lang="ru-RU" sz="449"/>
            </a:p>
          </p:txBody>
        </p:sp>
        <p:sp>
          <p:nvSpPr>
            <p:cNvPr id="82" name="Freeform 88"/>
            <p:cNvSpPr>
              <a:spLocks/>
            </p:cNvSpPr>
            <p:nvPr/>
          </p:nvSpPr>
          <p:spPr bwMode="auto">
            <a:xfrm>
              <a:off x="21305" y="14887"/>
              <a:ext cx="874" cy="109"/>
            </a:xfrm>
            <a:custGeom>
              <a:avLst/>
              <a:gdLst>
                <a:gd name="T0" fmla="*/ 109 w 1748"/>
                <a:gd name="T1" fmla="*/ 0 h 219"/>
                <a:gd name="T2" fmla="*/ 1639 w 1748"/>
                <a:gd name="T3" fmla="*/ 0 h 219"/>
                <a:gd name="T4" fmla="*/ 1675 w 1748"/>
                <a:gd name="T5" fmla="*/ 6 h 219"/>
                <a:gd name="T6" fmla="*/ 1705 w 1748"/>
                <a:gd name="T7" fmla="*/ 22 h 219"/>
                <a:gd name="T8" fmla="*/ 1729 w 1748"/>
                <a:gd name="T9" fmla="*/ 46 h 219"/>
                <a:gd name="T10" fmla="*/ 1742 w 1748"/>
                <a:gd name="T11" fmla="*/ 76 h 219"/>
                <a:gd name="T12" fmla="*/ 1748 w 1748"/>
                <a:gd name="T13" fmla="*/ 110 h 219"/>
                <a:gd name="T14" fmla="*/ 1742 w 1748"/>
                <a:gd name="T15" fmla="*/ 143 h 219"/>
                <a:gd name="T16" fmla="*/ 1729 w 1748"/>
                <a:gd name="T17" fmla="*/ 173 h 219"/>
                <a:gd name="T18" fmla="*/ 1705 w 1748"/>
                <a:gd name="T19" fmla="*/ 197 h 219"/>
                <a:gd name="T20" fmla="*/ 1675 w 1748"/>
                <a:gd name="T21" fmla="*/ 213 h 219"/>
                <a:gd name="T22" fmla="*/ 1639 w 1748"/>
                <a:gd name="T23" fmla="*/ 219 h 219"/>
                <a:gd name="T24" fmla="*/ 109 w 1748"/>
                <a:gd name="T25" fmla="*/ 219 h 219"/>
                <a:gd name="T26" fmla="*/ 76 w 1748"/>
                <a:gd name="T27" fmla="*/ 213 h 219"/>
                <a:gd name="T28" fmla="*/ 46 w 1748"/>
                <a:gd name="T29" fmla="*/ 197 h 219"/>
                <a:gd name="T30" fmla="*/ 22 w 1748"/>
                <a:gd name="T31" fmla="*/ 173 h 219"/>
                <a:gd name="T32" fmla="*/ 6 w 1748"/>
                <a:gd name="T33" fmla="*/ 143 h 219"/>
                <a:gd name="T34" fmla="*/ 0 w 1748"/>
                <a:gd name="T35" fmla="*/ 110 h 219"/>
                <a:gd name="T36" fmla="*/ 6 w 1748"/>
                <a:gd name="T37" fmla="*/ 76 h 219"/>
                <a:gd name="T38" fmla="*/ 22 w 1748"/>
                <a:gd name="T39" fmla="*/ 46 h 219"/>
                <a:gd name="T40" fmla="*/ 46 w 1748"/>
                <a:gd name="T41" fmla="*/ 22 h 219"/>
                <a:gd name="T42" fmla="*/ 76 w 1748"/>
                <a:gd name="T43" fmla="*/ 6 h 219"/>
                <a:gd name="T44" fmla="*/ 109 w 1748"/>
                <a:gd name="T45" fmla="*/ 0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748" h="219">
                  <a:moveTo>
                    <a:pt x="109" y="0"/>
                  </a:moveTo>
                  <a:lnTo>
                    <a:pt x="1639" y="0"/>
                  </a:lnTo>
                  <a:lnTo>
                    <a:pt x="1675" y="6"/>
                  </a:lnTo>
                  <a:lnTo>
                    <a:pt x="1705" y="22"/>
                  </a:lnTo>
                  <a:lnTo>
                    <a:pt x="1729" y="46"/>
                  </a:lnTo>
                  <a:lnTo>
                    <a:pt x="1742" y="76"/>
                  </a:lnTo>
                  <a:lnTo>
                    <a:pt x="1748" y="110"/>
                  </a:lnTo>
                  <a:lnTo>
                    <a:pt x="1742" y="143"/>
                  </a:lnTo>
                  <a:lnTo>
                    <a:pt x="1729" y="173"/>
                  </a:lnTo>
                  <a:lnTo>
                    <a:pt x="1705" y="197"/>
                  </a:lnTo>
                  <a:lnTo>
                    <a:pt x="1675" y="213"/>
                  </a:lnTo>
                  <a:lnTo>
                    <a:pt x="1639" y="219"/>
                  </a:lnTo>
                  <a:lnTo>
                    <a:pt x="109" y="219"/>
                  </a:lnTo>
                  <a:lnTo>
                    <a:pt x="76" y="213"/>
                  </a:lnTo>
                  <a:lnTo>
                    <a:pt x="46" y="197"/>
                  </a:lnTo>
                  <a:lnTo>
                    <a:pt x="22" y="173"/>
                  </a:lnTo>
                  <a:lnTo>
                    <a:pt x="6" y="143"/>
                  </a:lnTo>
                  <a:lnTo>
                    <a:pt x="0" y="110"/>
                  </a:lnTo>
                  <a:lnTo>
                    <a:pt x="6" y="76"/>
                  </a:lnTo>
                  <a:lnTo>
                    <a:pt x="22" y="46"/>
                  </a:lnTo>
                  <a:lnTo>
                    <a:pt x="46" y="22"/>
                  </a:lnTo>
                  <a:lnTo>
                    <a:pt x="76" y="6"/>
                  </a:lnTo>
                  <a:lnTo>
                    <a:pt x="10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22832" tIns="11416" rIns="22832" bIns="11416" numCol="1" anchor="t" anchorCtr="0" compatLnSpc="1">
              <a:prstTxWarp prst="textNoShape">
                <a:avLst/>
              </a:prstTxWarp>
            </a:bodyPr>
            <a:lstStyle/>
            <a:p>
              <a:endParaRPr lang="ru-RU" sz="449"/>
            </a:p>
          </p:txBody>
        </p:sp>
        <p:sp>
          <p:nvSpPr>
            <p:cNvPr id="83" name="Freeform 89"/>
            <p:cNvSpPr>
              <a:spLocks noEditPoints="1"/>
            </p:cNvSpPr>
            <p:nvPr/>
          </p:nvSpPr>
          <p:spPr bwMode="auto">
            <a:xfrm>
              <a:off x="23053" y="12373"/>
              <a:ext cx="1531" cy="2404"/>
            </a:xfrm>
            <a:custGeom>
              <a:avLst/>
              <a:gdLst>
                <a:gd name="T0" fmla="*/ 1629 w 3061"/>
                <a:gd name="T1" fmla="*/ 3547 h 4808"/>
                <a:gd name="T2" fmla="*/ 1400 w 3061"/>
                <a:gd name="T3" fmla="*/ 3746 h 4808"/>
                <a:gd name="T4" fmla="*/ 1313 w 3061"/>
                <a:gd name="T5" fmla="*/ 4044 h 4808"/>
                <a:gd name="T6" fmla="*/ 1400 w 3061"/>
                <a:gd name="T7" fmla="*/ 4341 h 4808"/>
                <a:gd name="T8" fmla="*/ 1629 w 3061"/>
                <a:gd name="T9" fmla="*/ 4540 h 4808"/>
                <a:gd name="T10" fmla="*/ 1939 w 3061"/>
                <a:gd name="T11" fmla="*/ 4584 h 4808"/>
                <a:gd name="T12" fmla="*/ 2218 w 3061"/>
                <a:gd name="T13" fmla="*/ 4456 h 4808"/>
                <a:gd name="T14" fmla="*/ 2381 w 3061"/>
                <a:gd name="T15" fmla="*/ 4202 h 4808"/>
                <a:gd name="T16" fmla="*/ 2381 w 3061"/>
                <a:gd name="T17" fmla="*/ 3885 h 4808"/>
                <a:gd name="T18" fmla="*/ 2218 w 3061"/>
                <a:gd name="T19" fmla="*/ 3631 h 4808"/>
                <a:gd name="T20" fmla="*/ 1939 w 3061"/>
                <a:gd name="T21" fmla="*/ 3503 h 4808"/>
                <a:gd name="T22" fmla="*/ 1368 w 3061"/>
                <a:gd name="T23" fmla="*/ 4 h 4808"/>
                <a:gd name="T24" fmla="*/ 1547 w 3061"/>
                <a:gd name="T25" fmla="*/ 99 h 4808"/>
                <a:gd name="T26" fmla="*/ 1639 w 3061"/>
                <a:gd name="T27" fmla="*/ 310 h 4808"/>
                <a:gd name="T28" fmla="*/ 1840 w 3061"/>
                <a:gd name="T29" fmla="*/ 1490 h 4808"/>
                <a:gd name="T30" fmla="*/ 1740 w 3061"/>
                <a:gd name="T31" fmla="*/ 1538 h 4808"/>
                <a:gd name="T32" fmla="*/ 1651 w 3061"/>
                <a:gd name="T33" fmla="*/ 1478 h 4808"/>
                <a:gd name="T34" fmla="*/ 1404 w 3061"/>
                <a:gd name="T35" fmla="*/ 278 h 4808"/>
                <a:gd name="T36" fmla="*/ 1348 w 3061"/>
                <a:gd name="T37" fmla="*/ 223 h 4808"/>
                <a:gd name="T38" fmla="*/ 219 w 3061"/>
                <a:gd name="T39" fmla="*/ 217 h 4808"/>
                <a:gd name="T40" fmla="*/ 1122 w 3061"/>
                <a:gd name="T41" fmla="*/ 1347 h 4808"/>
                <a:gd name="T42" fmla="*/ 1223 w 3061"/>
                <a:gd name="T43" fmla="*/ 1313 h 4808"/>
                <a:gd name="T44" fmla="*/ 1307 w 3061"/>
                <a:gd name="T45" fmla="*/ 1385 h 4808"/>
                <a:gd name="T46" fmla="*/ 1161 w 3061"/>
                <a:gd name="T47" fmla="*/ 1749 h 4808"/>
                <a:gd name="T48" fmla="*/ 2009 w 3061"/>
                <a:gd name="T49" fmla="*/ 1812 h 4808"/>
                <a:gd name="T50" fmla="*/ 2920 w 3061"/>
                <a:gd name="T51" fmla="*/ 2654 h 4808"/>
                <a:gd name="T52" fmla="*/ 3043 w 3061"/>
                <a:gd name="T53" fmla="*/ 2867 h 4808"/>
                <a:gd name="T54" fmla="*/ 3061 w 3061"/>
                <a:gd name="T55" fmla="*/ 3060 h 4808"/>
                <a:gd name="T56" fmla="*/ 3015 w 3061"/>
                <a:gd name="T57" fmla="*/ 4132 h 4808"/>
                <a:gd name="T58" fmla="*/ 2596 w 3061"/>
                <a:gd name="T59" fmla="*/ 4243 h 4808"/>
                <a:gd name="T60" fmla="*/ 2425 w 3061"/>
                <a:gd name="T61" fmla="*/ 4558 h 4808"/>
                <a:gd name="T62" fmla="*/ 2132 w 3061"/>
                <a:gd name="T63" fmla="*/ 4759 h 4808"/>
                <a:gd name="T64" fmla="*/ 1762 w 3061"/>
                <a:gd name="T65" fmla="*/ 4802 h 4808"/>
                <a:gd name="T66" fmla="*/ 1422 w 3061"/>
                <a:gd name="T67" fmla="*/ 4671 h 4808"/>
                <a:gd name="T68" fmla="*/ 1183 w 3061"/>
                <a:gd name="T69" fmla="*/ 4403 h 4808"/>
                <a:gd name="T70" fmla="*/ 1094 w 3061"/>
                <a:gd name="T71" fmla="*/ 4044 h 4808"/>
                <a:gd name="T72" fmla="*/ 1183 w 3061"/>
                <a:gd name="T73" fmla="*/ 3684 h 4808"/>
                <a:gd name="T74" fmla="*/ 1422 w 3061"/>
                <a:gd name="T75" fmla="*/ 3416 h 4808"/>
                <a:gd name="T76" fmla="*/ 1762 w 3061"/>
                <a:gd name="T77" fmla="*/ 3285 h 4808"/>
                <a:gd name="T78" fmla="*/ 2132 w 3061"/>
                <a:gd name="T79" fmla="*/ 3328 h 4808"/>
                <a:gd name="T80" fmla="*/ 2425 w 3061"/>
                <a:gd name="T81" fmla="*/ 3529 h 4808"/>
                <a:gd name="T82" fmla="*/ 2596 w 3061"/>
                <a:gd name="T83" fmla="*/ 3844 h 4808"/>
                <a:gd name="T84" fmla="*/ 2733 w 3061"/>
                <a:gd name="T85" fmla="*/ 3279 h 4808"/>
                <a:gd name="T86" fmla="*/ 2629 w 3061"/>
                <a:gd name="T87" fmla="*/ 3203 h 4808"/>
                <a:gd name="T88" fmla="*/ 2667 w 3061"/>
                <a:gd name="T89" fmla="*/ 3082 h 4808"/>
                <a:gd name="T90" fmla="*/ 2842 w 3061"/>
                <a:gd name="T91" fmla="*/ 3012 h 4808"/>
                <a:gd name="T92" fmla="*/ 2796 w 3061"/>
                <a:gd name="T93" fmla="*/ 2847 h 4808"/>
                <a:gd name="T94" fmla="*/ 1987 w 3061"/>
                <a:gd name="T95" fmla="*/ 2051 h 4808"/>
                <a:gd name="T96" fmla="*/ 1748 w 3061"/>
                <a:gd name="T97" fmla="*/ 1968 h 4808"/>
                <a:gd name="T98" fmla="*/ 22 w 3061"/>
                <a:gd name="T99" fmla="*/ 1922 h 4808"/>
                <a:gd name="T100" fmla="*/ 6 w 3061"/>
                <a:gd name="T101" fmla="*/ 74 h 4808"/>
                <a:gd name="T102" fmla="*/ 109 w 3061"/>
                <a:gd name="T103" fmla="*/ 0 h 48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3061" h="4808">
                  <a:moveTo>
                    <a:pt x="1858" y="3497"/>
                  </a:moveTo>
                  <a:lnTo>
                    <a:pt x="1778" y="3503"/>
                  </a:lnTo>
                  <a:lnTo>
                    <a:pt x="1700" y="3519"/>
                  </a:lnTo>
                  <a:lnTo>
                    <a:pt x="1629" y="3547"/>
                  </a:lnTo>
                  <a:lnTo>
                    <a:pt x="1561" y="3585"/>
                  </a:lnTo>
                  <a:lnTo>
                    <a:pt x="1500" y="3631"/>
                  </a:lnTo>
                  <a:lnTo>
                    <a:pt x="1446" y="3684"/>
                  </a:lnTo>
                  <a:lnTo>
                    <a:pt x="1400" y="3746"/>
                  </a:lnTo>
                  <a:lnTo>
                    <a:pt x="1362" y="3814"/>
                  </a:lnTo>
                  <a:lnTo>
                    <a:pt x="1335" y="3885"/>
                  </a:lnTo>
                  <a:lnTo>
                    <a:pt x="1319" y="3963"/>
                  </a:lnTo>
                  <a:lnTo>
                    <a:pt x="1313" y="4044"/>
                  </a:lnTo>
                  <a:lnTo>
                    <a:pt x="1319" y="4124"/>
                  </a:lnTo>
                  <a:lnTo>
                    <a:pt x="1335" y="4202"/>
                  </a:lnTo>
                  <a:lnTo>
                    <a:pt x="1362" y="4273"/>
                  </a:lnTo>
                  <a:lnTo>
                    <a:pt x="1400" y="4341"/>
                  </a:lnTo>
                  <a:lnTo>
                    <a:pt x="1446" y="4403"/>
                  </a:lnTo>
                  <a:lnTo>
                    <a:pt x="1500" y="4456"/>
                  </a:lnTo>
                  <a:lnTo>
                    <a:pt x="1561" y="4502"/>
                  </a:lnTo>
                  <a:lnTo>
                    <a:pt x="1629" y="4540"/>
                  </a:lnTo>
                  <a:lnTo>
                    <a:pt x="1700" y="4568"/>
                  </a:lnTo>
                  <a:lnTo>
                    <a:pt x="1778" y="4584"/>
                  </a:lnTo>
                  <a:lnTo>
                    <a:pt x="1858" y="4590"/>
                  </a:lnTo>
                  <a:lnTo>
                    <a:pt x="1939" y="4584"/>
                  </a:lnTo>
                  <a:lnTo>
                    <a:pt x="2017" y="4568"/>
                  </a:lnTo>
                  <a:lnTo>
                    <a:pt x="2088" y="4540"/>
                  </a:lnTo>
                  <a:lnTo>
                    <a:pt x="2156" y="4502"/>
                  </a:lnTo>
                  <a:lnTo>
                    <a:pt x="2218" y="4456"/>
                  </a:lnTo>
                  <a:lnTo>
                    <a:pt x="2271" y="4403"/>
                  </a:lnTo>
                  <a:lnTo>
                    <a:pt x="2317" y="4341"/>
                  </a:lnTo>
                  <a:lnTo>
                    <a:pt x="2355" y="4273"/>
                  </a:lnTo>
                  <a:lnTo>
                    <a:pt x="2381" y="4202"/>
                  </a:lnTo>
                  <a:lnTo>
                    <a:pt x="2399" y="4124"/>
                  </a:lnTo>
                  <a:lnTo>
                    <a:pt x="2405" y="4044"/>
                  </a:lnTo>
                  <a:lnTo>
                    <a:pt x="2399" y="3963"/>
                  </a:lnTo>
                  <a:lnTo>
                    <a:pt x="2381" y="3885"/>
                  </a:lnTo>
                  <a:lnTo>
                    <a:pt x="2355" y="3814"/>
                  </a:lnTo>
                  <a:lnTo>
                    <a:pt x="2317" y="3746"/>
                  </a:lnTo>
                  <a:lnTo>
                    <a:pt x="2271" y="3684"/>
                  </a:lnTo>
                  <a:lnTo>
                    <a:pt x="2218" y="3631"/>
                  </a:lnTo>
                  <a:lnTo>
                    <a:pt x="2156" y="3585"/>
                  </a:lnTo>
                  <a:lnTo>
                    <a:pt x="2088" y="3547"/>
                  </a:lnTo>
                  <a:lnTo>
                    <a:pt x="2017" y="3519"/>
                  </a:lnTo>
                  <a:lnTo>
                    <a:pt x="1939" y="3503"/>
                  </a:lnTo>
                  <a:lnTo>
                    <a:pt x="1858" y="3497"/>
                  </a:lnTo>
                  <a:close/>
                  <a:moveTo>
                    <a:pt x="109" y="0"/>
                  </a:moveTo>
                  <a:lnTo>
                    <a:pt x="1313" y="0"/>
                  </a:lnTo>
                  <a:lnTo>
                    <a:pt x="1368" y="4"/>
                  </a:lnTo>
                  <a:lnTo>
                    <a:pt x="1420" y="16"/>
                  </a:lnTo>
                  <a:lnTo>
                    <a:pt x="1468" y="36"/>
                  </a:lnTo>
                  <a:lnTo>
                    <a:pt x="1510" y="66"/>
                  </a:lnTo>
                  <a:lnTo>
                    <a:pt x="1547" y="99"/>
                  </a:lnTo>
                  <a:lnTo>
                    <a:pt x="1579" y="143"/>
                  </a:lnTo>
                  <a:lnTo>
                    <a:pt x="1605" y="193"/>
                  </a:lnTo>
                  <a:lnTo>
                    <a:pt x="1625" y="249"/>
                  </a:lnTo>
                  <a:lnTo>
                    <a:pt x="1639" y="310"/>
                  </a:lnTo>
                  <a:lnTo>
                    <a:pt x="1856" y="1408"/>
                  </a:lnTo>
                  <a:lnTo>
                    <a:pt x="1858" y="1438"/>
                  </a:lnTo>
                  <a:lnTo>
                    <a:pt x="1852" y="1464"/>
                  </a:lnTo>
                  <a:lnTo>
                    <a:pt x="1840" y="1490"/>
                  </a:lnTo>
                  <a:lnTo>
                    <a:pt x="1822" y="1512"/>
                  </a:lnTo>
                  <a:lnTo>
                    <a:pt x="1798" y="1528"/>
                  </a:lnTo>
                  <a:lnTo>
                    <a:pt x="1770" y="1536"/>
                  </a:lnTo>
                  <a:lnTo>
                    <a:pt x="1740" y="1538"/>
                  </a:lnTo>
                  <a:lnTo>
                    <a:pt x="1712" y="1532"/>
                  </a:lnTo>
                  <a:lnTo>
                    <a:pt x="1689" y="1520"/>
                  </a:lnTo>
                  <a:lnTo>
                    <a:pt x="1667" y="1502"/>
                  </a:lnTo>
                  <a:lnTo>
                    <a:pt x="1651" y="1478"/>
                  </a:lnTo>
                  <a:lnTo>
                    <a:pt x="1641" y="1450"/>
                  </a:lnTo>
                  <a:lnTo>
                    <a:pt x="1424" y="348"/>
                  </a:lnTo>
                  <a:lnTo>
                    <a:pt x="1414" y="310"/>
                  </a:lnTo>
                  <a:lnTo>
                    <a:pt x="1404" y="278"/>
                  </a:lnTo>
                  <a:lnTo>
                    <a:pt x="1392" y="257"/>
                  </a:lnTo>
                  <a:lnTo>
                    <a:pt x="1378" y="241"/>
                  </a:lnTo>
                  <a:lnTo>
                    <a:pt x="1362" y="229"/>
                  </a:lnTo>
                  <a:lnTo>
                    <a:pt x="1348" y="223"/>
                  </a:lnTo>
                  <a:lnTo>
                    <a:pt x="1335" y="219"/>
                  </a:lnTo>
                  <a:lnTo>
                    <a:pt x="1323" y="219"/>
                  </a:lnTo>
                  <a:lnTo>
                    <a:pt x="1313" y="217"/>
                  </a:lnTo>
                  <a:lnTo>
                    <a:pt x="219" y="217"/>
                  </a:lnTo>
                  <a:lnTo>
                    <a:pt x="219" y="1749"/>
                  </a:lnTo>
                  <a:lnTo>
                    <a:pt x="917" y="1749"/>
                  </a:lnTo>
                  <a:lnTo>
                    <a:pt x="1106" y="1371"/>
                  </a:lnTo>
                  <a:lnTo>
                    <a:pt x="1122" y="1347"/>
                  </a:lnTo>
                  <a:lnTo>
                    <a:pt x="1144" y="1329"/>
                  </a:lnTo>
                  <a:lnTo>
                    <a:pt x="1167" y="1317"/>
                  </a:lnTo>
                  <a:lnTo>
                    <a:pt x="1195" y="1311"/>
                  </a:lnTo>
                  <a:lnTo>
                    <a:pt x="1223" y="1313"/>
                  </a:lnTo>
                  <a:lnTo>
                    <a:pt x="1251" y="1323"/>
                  </a:lnTo>
                  <a:lnTo>
                    <a:pt x="1275" y="1339"/>
                  </a:lnTo>
                  <a:lnTo>
                    <a:pt x="1295" y="1361"/>
                  </a:lnTo>
                  <a:lnTo>
                    <a:pt x="1307" y="1385"/>
                  </a:lnTo>
                  <a:lnTo>
                    <a:pt x="1313" y="1412"/>
                  </a:lnTo>
                  <a:lnTo>
                    <a:pt x="1311" y="1440"/>
                  </a:lnTo>
                  <a:lnTo>
                    <a:pt x="1301" y="1468"/>
                  </a:lnTo>
                  <a:lnTo>
                    <a:pt x="1161" y="1749"/>
                  </a:lnTo>
                  <a:lnTo>
                    <a:pt x="1748" y="1749"/>
                  </a:lnTo>
                  <a:lnTo>
                    <a:pt x="1836" y="1755"/>
                  </a:lnTo>
                  <a:lnTo>
                    <a:pt x="1923" y="1777"/>
                  </a:lnTo>
                  <a:lnTo>
                    <a:pt x="2009" y="1812"/>
                  </a:lnTo>
                  <a:lnTo>
                    <a:pt x="2096" y="1860"/>
                  </a:lnTo>
                  <a:lnTo>
                    <a:pt x="2180" y="1924"/>
                  </a:lnTo>
                  <a:lnTo>
                    <a:pt x="2263" y="1999"/>
                  </a:lnTo>
                  <a:lnTo>
                    <a:pt x="2920" y="2654"/>
                  </a:lnTo>
                  <a:lnTo>
                    <a:pt x="2966" y="2708"/>
                  </a:lnTo>
                  <a:lnTo>
                    <a:pt x="3001" y="2761"/>
                  </a:lnTo>
                  <a:lnTo>
                    <a:pt x="3025" y="2813"/>
                  </a:lnTo>
                  <a:lnTo>
                    <a:pt x="3043" y="2867"/>
                  </a:lnTo>
                  <a:lnTo>
                    <a:pt x="3053" y="2916"/>
                  </a:lnTo>
                  <a:lnTo>
                    <a:pt x="3059" y="2966"/>
                  </a:lnTo>
                  <a:lnTo>
                    <a:pt x="3061" y="3014"/>
                  </a:lnTo>
                  <a:lnTo>
                    <a:pt x="3061" y="3060"/>
                  </a:lnTo>
                  <a:lnTo>
                    <a:pt x="3061" y="4044"/>
                  </a:lnTo>
                  <a:lnTo>
                    <a:pt x="3055" y="4078"/>
                  </a:lnTo>
                  <a:lnTo>
                    <a:pt x="3039" y="4108"/>
                  </a:lnTo>
                  <a:lnTo>
                    <a:pt x="3015" y="4132"/>
                  </a:lnTo>
                  <a:lnTo>
                    <a:pt x="2985" y="4148"/>
                  </a:lnTo>
                  <a:lnTo>
                    <a:pt x="2952" y="4152"/>
                  </a:lnTo>
                  <a:lnTo>
                    <a:pt x="2615" y="4152"/>
                  </a:lnTo>
                  <a:lnTo>
                    <a:pt x="2596" y="4243"/>
                  </a:lnTo>
                  <a:lnTo>
                    <a:pt x="2568" y="4331"/>
                  </a:lnTo>
                  <a:lnTo>
                    <a:pt x="2528" y="4413"/>
                  </a:lnTo>
                  <a:lnTo>
                    <a:pt x="2480" y="4488"/>
                  </a:lnTo>
                  <a:lnTo>
                    <a:pt x="2425" y="4558"/>
                  </a:lnTo>
                  <a:lnTo>
                    <a:pt x="2361" y="4619"/>
                  </a:lnTo>
                  <a:lnTo>
                    <a:pt x="2291" y="4675"/>
                  </a:lnTo>
                  <a:lnTo>
                    <a:pt x="2214" y="4721"/>
                  </a:lnTo>
                  <a:lnTo>
                    <a:pt x="2132" y="4759"/>
                  </a:lnTo>
                  <a:lnTo>
                    <a:pt x="2045" y="4787"/>
                  </a:lnTo>
                  <a:lnTo>
                    <a:pt x="1953" y="4802"/>
                  </a:lnTo>
                  <a:lnTo>
                    <a:pt x="1858" y="4808"/>
                  </a:lnTo>
                  <a:lnTo>
                    <a:pt x="1762" y="4802"/>
                  </a:lnTo>
                  <a:lnTo>
                    <a:pt x="1671" y="4785"/>
                  </a:lnTo>
                  <a:lnTo>
                    <a:pt x="1583" y="4757"/>
                  </a:lnTo>
                  <a:lnTo>
                    <a:pt x="1500" y="4719"/>
                  </a:lnTo>
                  <a:lnTo>
                    <a:pt x="1422" y="4671"/>
                  </a:lnTo>
                  <a:lnTo>
                    <a:pt x="1350" y="4615"/>
                  </a:lnTo>
                  <a:lnTo>
                    <a:pt x="1287" y="4552"/>
                  </a:lnTo>
                  <a:lnTo>
                    <a:pt x="1231" y="4480"/>
                  </a:lnTo>
                  <a:lnTo>
                    <a:pt x="1183" y="4403"/>
                  </a:lnTo>
                  <a:lnTo>
                    <a:pt x="1146" y="4319"/>
                  </a:lnTo>
                  <a:lnTo>
                    <a:pt x="1118" y="4231"/>
                  </a:lnTo>
                  <a:lnTo>
                    <a:pt x="1100" y="4140"/>
                  </a:lnTo>
                  <a:lnTo>
                    <a:pt x="1094" y="4044"/>
                  </a:lnTo>
                  <a:lnTo>
                    <a:pt x="1100" y="3947"/>
                  </a:lnTo>
                  <a:lnTo>
                    <a:pt x="1118" y="3855"/>
                  </a:lnTo>
                  <a:lnTo>
                    <a:pt x="1146" y="3768"/>
                  </a:lnTo>
                  <a:lnTo>
                    <a:pt x="1183" y="3684"/>
                  </a:lnTo>
                  <a:lnTo>
                    <a:pt x="1231" y="3607"/>
                  </a:lnTo>
                  <a:lnTo>
                    <a:pt x="1287" y="3535"/>
                  </a:lnTo>
                  <a:lnTo>
                    <a:pt x="1350" y="3472"/>
                  </a:lnTo>
                  <a:lnTo>
                    <a:pt x="1422" y="3416"/>
                  </a:lnTo>
                  <a:lnTo>
                    <a:pt x="1500" y="3368"/>
                  </a:lnTo>
                  <a:lnTo>
                    <a:pt x="1583" y="3330"/>
                  </a:lnTo>
                  <a:lnTo>
                    <a:pt x="1671" y="3302"/>
                  </a:lnTo>
                  <a:lnTo>
                    <a:pt x="1762" y="3285"/>
                  </a:lnTo>
                  <a:lnTo>
                    <a:pt x="1858" y="3279"/>
                  </a:lnTo>
                  <a:lnTo>
                    <a:pt x="1953" y="3285"/>
                  </a:lnTo>
                  <a:lnTo>
                    <a:pt x="2045" y="3300"/>
                  </a:lnTo>
                  <a:lnTo>
                    <a:pt x="2132" y="3328"/>
                  </a:lnTo>
                  <a:lnTo>
                    <a:pt x="2214" y="3366"/>
                  </a:lnTo>
                  <a:lnTo>
                    <a:pt x="2291" y="3412"/>
                  </a:lnTo>
                  <a:lnTo>
                    <a:pt x="2361" y="3468"/>
                  </a:lnTo>
                  <a:lnTo>
                    <a:pt x="2425" y="3529"/>
                  </a:lnTo>
                  <a:lnTo>
                    <a:pt x="2480" y="3599"/>
                  </a:lnTo>
                  <a:lnTo>
                    <a:pt x="2528" y="3676"/>
                  </a:lnTo>
                  <a:lnTo>
                    <a:pt x="2568" y="3758"/>
                  </a:lnTo>
                  <a:lnTo>
                    <a:pt x="2596" y="3844"/>
                  </a:lnTo>
                  <a:lnTo>
                    <a:pt x="2615" y="3935"/>
                  </a:lnTo>
                  <a:lnTo>
                    <a:pt x="2842" y="3935"/>
                  </a:lnTo>
                  <a:lnTo>
                    <a:pt x="2842" y="3279"/>
                  </a:lnTo>
                  <a:lnTo>
                    <a:pt x="2733" y="3279"/>
                  </a:lnTo>
                  <a:lnTo>
                    <a:pt x="2699" y="3273"/>
                  </a:lnTo>
                  <a:lnTo>
                    <a:pt x="2667" y="3257"/>
                  </a:lnTo>
                  <a:lnTo>
                    <a:pt x="2645" y="3233"/>
                  </a:lnTo>
                  <a:lnTo>
                    <a:pt x="2629" y="3203"/>
                  </a:lnTo>
                  <a:lnTo>
                    <a:pt x="2623" y="3169"/>
                  </a:lnTo>
                  <a:lnTo>
                    <a:pt x="2629" y="3135"/>
                  </a:lnTo>
                  <a:lnTo>
                    <a:pt x="2645" y="3105"/>
                  </a:lnTo>
                  <a:lnTo>
                    <a:pt x="2667" y="3082"/>
                  </a:lnTo>
                  <a:lnTo>
                    <a:pt x="2699" y="3066"/>
                  </a:lnTo>
                  <a:lnTo>
                    <a:pt x="2733" y="3060"/>
                  </a:lnTo>
                  <a:lnTo>
                    <a:pt x="2842" y="3060"/>
                  </a:lnTo>
                  <a:lnTo>
                    <a:pt x="2842" y="3012"/>
                  </a:lnTo>
                  <a:lnTo>
                    <a:pt x="2838" y="2968"/>
                  </a:lnTo>
                  <a:lnTo>
                    <a:pt x="2832" y="2926"/>
                  </a:lnTo>
                  <a:lnTo>
                    <a:pt x="2818" y="2887"/>
                  </a:lnTo>
                  <a:lnTo>
                    <a:pt x="2796" y="2847"/>
                  </a:lnTo>
                  <a:lnTo>
                    <a:pt x="2765" y="2809"/>
                  </a:lnTo>
                  <a:lnTo>
                    <a:pt x="2108" y="2153"/>
                  </a:lnTo>
                  <a:lnTo>
                    <a:pt x="2049" y="2097"/>
                  </a:lnTo>
                  <a:lnTo>
                    <a:pt x="1987" y="2051"/>
                  </a:lnTo>
                  <a:lnTo>
                    <a:pt x="1925" y="2013"/>
                  </a:lnTo>
                  <a:lnTo>
                    <a:pt x="1866" y="1987"/>
                  </a:lnTo>
                  <a:lnTo>
                    <a:pt x="1806" y="1971"/>
                  </a:lnTo>
                  <a:lnTo>
                    <a:pt x="1748" y="1968"/>
                  </a:lnTo>
                  <a:lnTo>
                    <a:pt x="109" y="1968"/>
                  </a:lnTo>
                  <a:lnTo>
                    <a:pt x="75" y="1962"/>
                  </a:lnTo>
                  <a:lnTo>
                    <a:pt x="46" y="1946"/>
                  </a:lnTo>
                  <a:lnTo>
                    <a:pt x="22" y="1922"/>
                  </a:lnTo>
                  <a:lnTo>
                    <a:pt x="6" y="1892"/>
                  </a:lnTo>
                  <a:lnTo>
                    <a:pt x="0" y="1858"/>
                  </a:lnTo>
                  <a:lnTo>
                    <a:pt x="0" y="109"/>
                  </a:lnTo>
                  <a:lnTo>
                    <a:pt x="6" y="74"/>
                  </a:lnTo>
                  <a:lnTo>
                    <a:pt x="22" y="44"/>
                  </a:lnTo>
                  <a:lnTo>
                    <a:pt x="46" y="20"/>
                  </a:lnTo>
                  <a:lnTo>
                    <a:pt x="75" y="4"/>
                  </a:lnTo>
                  <a:lnTo>
                    <a:pt x="10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22832" tIns="11416" rIns="22832" bIns="11416" numCol="1" anchor="t" anchorCtr="0" compatLnSpc="1">
              <a:prstTxWarp prst="textNoShape">
                <a:avLst/>
              </a:prstTxWarp>
            </a:bodyPr>
            <a:lstStyle/>
            <a:p>
              <a:endParaRPr lang="ru-RU" sz="449"/>
            </a:p>
          </p:txBody>
        </p:sp>
        <p:sp>
          <p:nvSpPr>
            <p:cNvPr id="84" name="Freeform 90"/>
            <p:cNvSpPr>
              <a:spLocks noEditPoints="1"/>
            </p:cNvSpPr>
            <p:nvPr/>
          </p:nvSpPr>
          <p:spPr bwMode="auto">
            <a:xfrm>
              <a:off x="23819" y="14231"/>
              <a:ext cx="327" cy="327"/>
            </a:xfrm>
            <a:custGeom>
              <a:avLst/>
              <a:gdLst>
                <a:gd name="T0" fmla="*/ 327 w 655"/>
                <a:gd name="T1" fmla="*/ 219 h 655"/>
                <a:gd name="T2" fmla="*/ 293 w 655"/>
                <a:gd name="T3" fmla="*/ 223 h 655"/>
                <a:gd name="T4" fmla="*/ 263 w 655"/>
                <a:gd name="T5" fmla="*/ 239 h 655"/>
                <a:gd name="T6" fmla="*/ 239 w 655"/>
                <a:gd name="T7" fmla="*/ 263 h 655"/>
                <a:gd name="T8" fmla="*/ 223 w 655"/>
                <a:gd name="T9" fmla="*/ 293 h 655"/>
                <a:gd name="T10" fmla="*/ 217 w 655"/>
                <a:gd name="T11" fmla="*/ 328 h 655"/>
                <a:gd name="T12" fmla="*/ 223 w 655"/>
                <a:gd name="T13" fmla="*/ 362 h 655"/>
                <a:gd name="T14" fmla="*/ 239 w 655"/>
                <a:gd name="T15" fmla="*/ 392 h 655"/>
                <a:gd name="T16" fmla="*/ 263 w 655"/>
                <a:gd name="T17" fmla="*/ 416 h 655"/>
                <a:gd name="T18" fmla="*/ 293 w 655"/>
                <a:gd name="T19" fmla="*/ 432 h 655"/>
                <a:gd name="T20" fmla="*/ 327 w 655"/>
                <a:gd name="T21" fmla="*/ 438 h 655"/>
                <a:gd name="T22" fmla="*/ 362 w 655"/>
                <a:gd name="T23" fmla="*/ 432 h 655"/>
                <a:gd name="T24" fmla="*/ 392 w 655"/>
                <a:gd name="T25" fmla="*/ 416 h 655"/>
                <a:gd name="T26" fmla="*/ 416 w 655"/>
                <a:gd name="T27" fmla="*/ 392 h 655"/>
                <a:gd name="T28" fmla="*/ 432 w 655"/>
                <a:gd name="T29" fmla="*/ 362 h 655"/>
                <a:gd name="T30" fmla="*/ 436 w 655"/>
                <a:gd name="T31" fmla="*/ 328 h 655"/>
                <a:gd name="T32" fmla="*/ 432 w 655"/>
                <a:gd name="T33" fmla="*/ 293 h 655"/>
                <a:gd name="T34" fmla="*/ 416 w 655"/>
                <a:gd name="T35" fmla="*/ 263 h 655"/>
                <a:gd name="T36" fmla="*/ 392 w 655"/>
                <a:gd name="T37" fmla="*/ 239 h 655"/>
                <a:gd name="T38" fmla="*/ 362 w 655"/>
                <a:gd name="T39" fmla="*/ 223 h 655"/>
                <a:gd name="T40" fmla="*/ 327 w 655"/>
                <a:gd name="T41" fmla="*/ 219 h 655"/>
                <a:gd name="T42" fmla="*/ 327 w 655"/>
                <a:gd name="T43" fmla="*/ 0 h 655"/>
                <a:gd name="T44" fmla="*/ 386 w 655"/>
                <a:gd name="T45" fmla="*/ 4 h 655"/>
                <a:gd name="T46" fmla="*/ 442 w 655"/>
                <a:gd name="T47" fmla="*/ 20 h 655"/>
                <a:gd name="T48" fmla="*/ 494 w 655"/>
                <a:gd name="T49" fmla="*/ 44 h 655"/>
                <a:gd name="T50" fmla="*/ 539 w 655"/>
                <a:gd name="T51" fmla="*/ 78 h 655"/>
                <a:gd name="T52" fmla="*/ 577 w 655"/>
                <a:gd name="T53" fmla="*/ 116 h 655"/>
                <a:gd name="T54" fmla="*/ 611 w 655"/>
                <a:gd name="T55" fmla="*/ 161 h 655"/>
                <a:gd name="T56" fmla="*/ 635 w 655"/>
                <a:gd name="T57" fmla="*/ 213 h 655"/>
                <a:gd name="T58" fmla="*/ 651 w 655"/>
                <a:gd name="T59" fmla="*/ 269 h 655"/>
                <a:gd name="T60" fmla="*/ 655 w 655"/>
                <a:gd name="T61" fmla="*/ 328 h 655"/>
                <a:gd name="T62" fmla="*/ 651 w 655"/>
                <a:gd name="T63" fmla="*/ 386 h 655"/>
                <a:gd name="T64" fmla="*/ 635 w 655"/>
                <a:gd name="T65" fmla="*/ 442 h 655"/>
                <a:gd name="T66" fmla="*/ 611 w 655"/>
                <a:gd name="T67" fmla="*/ 494 h 655"/>
                <a:gd name="T68" fmla="*/ 577 w 655"/>
                <a:gd name="T69" fmla="*/ 539 h 655"/>
                <a:gd name="T70" fmla="*/ 539 w 655"/>
                <a:gd name="T71" fmla="*/ 579 h 655"/>
                <a:gd name="T72" fmla="*/ 494 w 655"/>
                <a:gd name="T73" fmla="*/ 611 h 655"/>
                <a:gd name="T74" fmla="*/ 442 w 655"/>
                <a:gd name="T75" fmla="*/ 635 h 655"/>
                <a:gd name="T76" fmla="*/ 386 w 655"/>
                <a:gd name="T77" fmla="*/ 651 h 655"/>
                <a:gd name="T78" fmla="*/ 327 w 655"/>
                <a:gd name="T79" fmla="*/ 655 h 655"/>
                <a:gd name="T80" fmla="*/ 269 w 655"/>
                <a:gd name="T81" fmla="*/ 651 h 655"/>
                <a:gd name="T82" fmla="*/ 213 w 655"/>
                <a:gd name="T83" fmla="*/ 635 h 655"/>
                <a:gd name="T84" fmla="*/ 162 w 655"/>
                <a:gd name="T85" fmla="*/ 611 h 655"/>
                <a:gd name="T86" fmla="*/ 116 w 655"/>
                <a:gd name="T87" fmla="*/ 579 h 655"/>
                <a:gd name="T88" fmla="*/ 76 w 655"/>
                <a:gd name="T89" fmla="*/ 539 h 655"/>
                <a:gd name="T90" fmla="*/ 44 w 655"/>
                <a:gd name="T91" fmla="*/ 494 h 655"/>
                <a:gd name="T92" fmla="*/ 20 w 655"/>
                <a:gd name="T93" fmla="*/ 442 h 655"/>
                <a:gd name="T94" fmla="*/ 4 w 655"/>
                <a:gd name="T95" fmla="*/ 386 h 655"/>
                <a:gd name="T96" fmla="*/ 0 w 655"/>
                <a:gd name="T97" fmla="*/ 328 h 655"/>
                <a:gd name="T98" fmla="*/ 4 w 655"/>
                <a:gd name="T99" fmla="*/ 269 h 655"/>
                <a:gd name="T100" fmla="*/ 20 w 655"/>
                <a:gd name="T101" fmla="*/ 213 h 655"/>
                <a:gd name="T102" fmla="*/ 44 w 655"/>
                <a:gd name="T103" fmla="*/ 161 h 655"/>
                <a:gd name="T104" fmla="*/ 76 w 655"/>
                <a:gd name="T105" fmla="*/ 116 h 655"/>
                <a:gd name="T106" fmla="*/ 116 w 655"/>
                <a:gd name="T107" fmla="*/ 78 h 655"/>
                <a:gd name="T108" fmla="*/ 162 w 655"/>
                <a:gd name="T109" fmla="*/ 44 h 655"/>
                <a:gd name="T110" fmla="*/ 213 w 655"/>
                <a:gd name="T111" fmla="*/ 20 h 655"/>
                <a:gd name="T112" fmla="*/ 269 w 655"/>
                <a:gd name="T113" fmla="*/ 4 h 655"/>
                <a:gd name="T114" fmla="*/ 327 w 655"/>
                <a:gd name="T115" fmla="*/ 0 h 6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655" h="655">
                  <a:moveTo>
                    <a:pt x="327" y="219"/>
                  </a:moveTo>
                  <a:lnTo>
                    <a:pt x="293" y="223"/>
                  </a:lnTo>
                  <a:lnTo>
                    <a:pt x="263" y="239"/>
                  </a:lnTo>
                  <a:lnTo>
                    <a:pt x="239" y="263"/>
                  </a:lnTo>
                  <a:lnTo>
                    <a:pt x="223" y="293"/>
                  </a:lnTo>
                  <a:lnTo>
                    <a:pt x="217" y="328"/>
                  </a:lnTo>
                  <a:lnTo>
                    <a:pt x="223" y="362"/>
                  </a:lnTo>
                  <a:lnTo>
                    <a:pt x="239" y="392"/>
                  </a:lnTo>
                  <a:lnTo>
                    <a:pt x="263" y="416"/>
                  </a:lnTo>
                  <a:lnTo>
                    <a:pt x="293" y="432"/>
                  </a:lnTo>
                  <a:lnTo>
                    <a:pt x="327" y="438"/>
                  </a:lnTo>
                  <a:lnTo>
                    <a:pt x="362" y="432"/>
                  </a:lnTo>
                  <a:lnTo>
                    <a:pt x="392" y="416"/>
                  </a:lnTo>
                  <a:lnTo>
                    <a:pt x="416" y="392"/>
                  </a:lnTo>
                  <a:lnTo>
                    <a:pt x="432" y="362"/>
                  </a:lnTo>
                  <a:lnTo>
                    <a:pt x="436" y="328"/>
                  </a:lnTo>
                  <a:lnTo>
                    <a:pt x="432" y="293"/>
                  </a:lnTo>
                  <a:lnTo>
                    <a:pt x="416" y="263"/>
                  </a:lnTo>
                  <a:lnTo>
                    <a:pt x="392" y="239"/>
                  </a:lnTo>
                  <a:lnTo>
                    <a:pt x="362" y="223"/>
                  </a:lnTo>
                  <a:lnTo>
                    <a:pt x="327" y="219"/>
                  </a:lnTo>
                  <a:close/>
                  <a:moveTo>
                    <a:pt x="327" y="0"/>
                  </a:moveTo>
                  <a:lnTo>
                    <a:pt x="386" y="4"/>
                  </a:lnTo>
                  <a:lnTo>
                    <a:pt x="442" y="20"/>
                  </a:lnTo>
                  <a:lnTo>
                    <a:pt x="494" y="44"/>
                  </a:lnTo>
                  <a:lnTo>
                    <a:pt x="539" y="78"/>
                  </a:lnTo>
                  <a:lnTo>
                    <a:pt x="577" y="116"/>
                  </a:lnTo>
                  <a:lnTo>
                    <a:pt x="611" y="161"/>
                  </a:lnTo>
                  <a:lnTo>
                    <a:pt x="635" y="213"/>
                  </a:lnTo>
                  <a:lnTo>
                    <a:pt x="651" y="269"/>
                  </a:lnTo>
                  <a:lnTo>
                    <a:pt x="655" y="328"/>
                  </a:lnTo>
                  <a:lnTo>
                    <a:pt x="651" y="386"/>
                  </a:lnTo>
                  <a:lnTo>
                    <a:pt x="635" y="442"/>
                  </a:lnTo>
                  <a:lnTo>
                    <a:pt x="611" y="494"/>
                  </a:lnTo>
                  <a:lnTo>
                    <a:pt x="577" y="539"/>
                  </a:lnTo>
                  <a:lnTo>
                    <a:pt x="539" y="579"/>
                  </a:lnTo>
                  <a:lnTo>
                    <a:pt x="494" y="611"/>
                  </a:lnTo>
                  <a:lnTo>
                    <a:pt x="442" y="635"/>
                  </a:lnTo>
                  <a:lnTo>
                    <a:pt x="386" y="651"/>
                  </a:lnTo>
                  <a:lnTo>
                    <a:pt x="327" y="655"/>
                  </a:lnTo>
                  <a:lnTo>
                    <a:pt x="269" y="651"/>
                  </a:lnTo>
                  <a:lnTo>
                    <a:pt x="213" y="635"/>
                  </a:lnTo>
                  <a:lnTo>
                    <a:pt x="162" y="611"/>
                  </a:lnTo>
                  <a:lnTo>
                    <a:pt x="116" y="579"/>
                  </a:lnTo>
                  <a:lnTo>
                    <a:pt x="76" y="539"/>
                  </a:lnTo>
                  <a:lnTo>
                    <a:pt x="44" y="494"/>
                  </a:lnTo>
                  <a:lnTo>
                    <a:pt x="20" y="442"/>
                  </a:lnTo>
                  <a:lnTo>
                    <a:pt x="4" y="386"/>
                  </a:lnTo>
                  <a:lnTo>
                    <a:pt x="0" y="328"/>
                  </a:lnTo>
                  <a:lnTo>
                    <a:pt x="4" y="269"/>
                  </a:lnTo>
                  <a:lnTo>
                    <a:pt x="20" y="213"/>
                  </a:lnTo>
                  <a:lnTo>
                    <a:pt x="44" y="161"/>
                  </a:lnTo>
                  <a:lnTo>
                    <a:pt x="76" y="116"/>
                  </a:lnTo>
                  <a:lnTo>
                    <a:pt x="116" y="78"/>
                  </a:lnTo>
                  <a:lnTo>
                    <a:pt x="162" y="44"/>
                  </a:lnTo>
                  <a:lnTo>
                    <a:pt x="213" y="20"/>
                  </a:lnTo>
                  <a:lnTo>
                    <a:pt x="269" y="4"/>
                  </a:lnTo>
                  <a:lnTo>
                    <a:pt x="32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22832" tIns="11416" rIns="22832" bIns="11416" numCol="1" anchor="t" anchorCtr="0" compatLnSpc="1">
              <a:prstTxWarp prst="textNoShape">
                <a:avLst/>
              </a:prstTxWarp>
            </a:bodyPr>
            <a:lstStyle/>
            <a:p>
              <a:endParaRPr lang="ru-RU" sz="449"/>
            </a:p>
          </p:txBody>
        </p:sp>
        <p:sp>
          <p:nvSpPr>
            <p:cNvPr id="85" name="Freeform 91"/>
            <p:cNvSpPr>
              <a:spLocks/>
            </p:cNvSpPr>
            <p:nvPr/>
          </p:nvSpPr>
          <p:spPr bwMode="auto">
            <a:xfrm>
              <a:off x="22398" y="14887"/>
              <a:ext cx="655" cy="109"/>
            </a:xfrm>
            <a:custGeom>
              <a:avLst/>
              <a:gdLst>
                <a:gd name="T0" fmla="*/ 109 w 1311"/>
                <a:gd name="T1" fmla="*/ 0 h 219"/>
                <a:gd name="T2" fmla="*/ 1201 w 1311"/>
                <a:gd name="T3" fmla="*/ 0 h 219"/>
                <a:gd name="T4" fmla="*/ 1237 w 1311"/>
                <a:gd name="T5" fmla="*/ 6 h 219"/>
                <a:gd name="T6" fmla="*/ 1267 w 1311"/>
                <a:gd name="T7" fmla="*/ 22 h 219"/>
                <a:gd name="T8" fmla="*/ 1291 w 1311"/>
                <a:gd name="T9" fmla="*/ 46 h 219"/>
                <a:gd name="T10" fmla="*/ 1305 w 1311"/>
                <a:gd name="T11" fmla="*/ 76 h 219"/>
                <a:gd name="T12" fmla="*/ 1311 w 1311"/>
                <a:gd name="T13" fmla="*/ 110 h 219"/>
                <a:gd name="T14" fmla="*/ 1305 w 1311"/>
                <a:gd name="T15" fmla="*/ 143 h 219"/>
                <a:gd name="T16" fmla="*/ 1291 w 1311"/>
                <a:gd name="T17" fmla="*/ 173 h 219"/>
                <a:gd name="T18" fmla="*/ 1267 w 1311"/>
                <a:gd name="T19" fmla="*/ 197 h 219"/>
                <a:gd name="T20" fmla="*/ 1237 w 1311"/>
                <a:gd name="T21" fmla="*/ 213 h 219"/>
                <a:gd name="T22" fmla="*/ 1201 w 1311"/>
                <a:gd name="T23" fmla="*/ 219 h 219"/>
                <a:gd name="T24" fmla="*/ 109 w 1311"/>
                <a:gd name="T25" fmla="*/ 219 h 219"/>
                <a:gd name="T26" fmla="*/ 76 w 1311"/>
                <a:gd name="T27" fmla="*/ 213 h 219"/>
                <a:gd name="T28" fmla="*/ 44 w 1311"/>
                <a:gd name="T29" fmla="*/ 197 h 219"/>
                <a:gd name="T30" fmla="*/ 22 w 1311"/>
                <a:gd name="T31" fmla="*/ 173 h 219"/>
                <a:gd name="T32" fmla="*/ 6 w 1311"/>
                <a:gd name="T33" fmla="*/ 143 h 219"/>
                <a:gd name="T34" fmla="*/ 0 w 1311"/>
                <a:gd name="T35" fmla="*/ 110 h 219"/>
                <a:gd name="T36" fmla="*/ 6 w 1311"/>
                <a:gd name="T37" fmla="*/ 76 h 219"/>
                <a:gd name="T38" fmla="*/ 22 w 1311"/>
                <a:gd name="T39" fmla="*/ 46 h 219"/>
                <a:gd name="T40" fmla="*/ 44 w 1311"/>
                <a:gd name="T41" fmla="*/ 22 h 219"/>
                <a:gd name="T42" fmla="*/ 76 w 1311"/>
                <a:gd name="T43" fmla="*/ 6 h 219"/>
                <a:gd name="T44" fmla="*/ 109 w 1311"/>
                <a:gd name="T45" fmla="*/ 0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311" h="219">
                  <a:moveTo>
                    <a:pt x="109" y="0"/>
                  </a:moveTo>
                  <a:lnTo>
                    <a:pt x="1201" y="0"/>
                  </a:lnTo>
                  <a:lnTo>
                    <a:pt x="1237" y="6"/>
                  </a:lnTo>
                  <a:lnTo>
                    <a:pt x="1267" y="22"/>
                  </a:lnTo>
                  <a:lnTo>
                    <a:pt x="1291" y="46"/>
                  </a:lnTo>
                  <a:lnTo>
                    <a:pt x="1305" y="76"/>
                  </a:lnTo>
                  <a:lnTo>
                    <a:pt x="1311" y="110"/>
                  </a:lnTo>
                  <a:lnTo>
                    <a:pt x="1305" y="143"/>
                  </a:lnTo>
                  <a:lnTo>
                    <a:pt x="1291" y="173"/>
                  </a:lnTo>
                  <a:lnTo>
                    <a:pt x="1267" y="197"/>
                  </a:lnTo>
                  <a:lnTo>
                    <a:pt x="1237" y="213"/>
                  </a:lnTo>
                  <a:lnTo>
                    <a:pt x="1201" y="219"/>
                  </a:lnTo>
                  <a:lnTo>
                    <a:pt x="109" y="219"/>
                  </a:lnTo>
                  <a:lnTo>
                    <a:pt x="76" y="213"/>
                  </a:lnTo>
                  <a:lnTo>
                    <a:pt x="44" y="197"/>
                  </a:lnTo>
                  <a:lnTo>
                    <a:pt x="22" y="173"/>
                  </a:lnTo>
                  <a:lnTo>
                    <a:pt x="6" y="143"/>
                  </a:lnTo>
                  <a:lnTo>
                    <a:pt x="0" y="110"/>
                  </a:lnTo>
                  <a:lnTo>
                    <a:pt x="6" y="76"/>
                  </a:lnTo>
                  <a:lnTo>
                    <a:pt x="22" y="46"/>
                  </a:lnTo>
                  <a:lnTo>
                    <a:pt x="44" y="22"/>
                  </a:lnTo>
                  <a:lnTo>
                    <a:pt x="76" y="6"/>
                  </a:lnTo>
                  <a:lnTo>
                    <a:pt x="10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22832" tIns="11416" rIns="22832" bIns="11416" numCol="1" anchor="t" anchorCtr="0" compatLnSpc="1">
              <a:prstTxWarp prst="textNoShape">
                <a:avLst/>
              </a:prstTxWarp>
            </a:bodyPr>
            <a:lstStyle/>
            <a:p>
              <a:endParaRPr lang="ru-RU" sz="449"/>
            </a:p>
          </p:txBody>
        </p:sp>
        <p:sp>
          <p:nvSpPr>
            <p:cNvPr id="86" name="Freeform 92"/>
            <p:cNvSpPr>
              <a:spLocks/>
            </p:cNvSpPr>
            <p:nvPr/>
          </p:nvSpPr>
          <p:spPr bwMode="auto">
            <a:xfrm>
              <a:off x="23272" y="14887"/>
              <a:ext cx="219" cy="109"/>
            </a:xfrm>
            <a:custGeom>
              <a:avLst/>
              <a:gdLst>
                <a:gd name="T0" fmla="*/ 110 w 438"/>
                <a:gd name="T1" fmla="*/ 0 h 219"/>
                <a:gd name="T2" fmla="*/ 329 w 438"/>
                <a:gd name="T3" fmla="*/ 0 h 219"/>
                <a:gd name="T4" fmla="*/ 362 w 438"/>
                <a:gd name="T5" fmla="*/ 6 h 219"/>
                <a:gd name="T6" fmla="*/ 392 w 438"/>
                <a:gd name="T7" fmla="*/ 22 h 219"/>
                <a:gd name="T8" fmla="*/ 416 w 438"/>
                <a:gd name="T9" fmla="*/ 46 h 219"/>
                <a:gd name="T10" fmla="*/ 432 w 438"/>
                <a:gd name="T11" fmla="*/ 76 h 219"/>
                <a:gd name="T12" fmla="*/ 438 w 438"/>
                <a:gd name="T13" fmla="*/ 110 h 219"/>
                <a:gd name="T14" fmla="*/ 432 w 438"/>
                <a:gd name="T15" fmla="*/ 143 h 219"/>
                <a:gd name="T16" fmla="*/ 416 w 438"/>
                <a:gd name="T17" fmla="*/ 173 h 219"/>
                <a:gd name="T18" fmla="*/ 392 w 438"/>
                <a:gd name="T19" fmla="*/ 197 h 219"/>
                <a:gd name="T20" fmla="*/ 362 w 438"/>
                <a:gd name="T21" fmla="*/ 213 h 219"/>
                <a:gd name="T22" fmla="*/ 329 w 438"/>
                <a:gd name="T23" fmla="*/ 219 h 219"/>
                <a:gd name="T24" fmla="*/ 110 w 438"/>
                <a:gd name="T25" fmla="*/ 219 h 219"/>
                <a:gd name="T26" fmla="*/ 76 w 438"/>
                <a:gd name="T27" fmla="*/ 213 h 219"/>
                <a:gd name="T28" fmla="*/ 46 w 438"/>
                <a:gd name="T29" fmla="*/ 197 h 219"/>
                <a:gd name="T30" fmla="*/ 22 w 438"/>
                <a:gd name="T31" fmla="*/ 173 h 219"/>
                <a:gd name="T32" fmla="*/ 6 w 438"/>
                <a:gd name="T33" fmla="*/ 143 h 219"/>
                <a:gd name="T34" fmla="*/ 0 w 438"/>
                <a:gd name="T35" fmla="*/ 110 h 219"/>
                <a:gd name="T36" fmla="*/ 6 w 438"/>
                <a:gd name="T37" fmla="*/ 76 h 219"/>
                <a:gd name="T38" fmla="*/ 22 w 438"/>
                <a:gd name="T39" fmla="*/ 46 h 219"/>
                <a:gd name="T40" fmla="*/ 46 w 438"/>
                <a:gd name="T41" fmla="*/ 22 h 219"/>
                <a:gd name="T42" fmla="*/ 76 w 438"/>
                <a:gd name="T43" fmla="*/ 6 h 219"/>
                <a:gd name="T44" fmla="*/ 110 w 438"/>
                <a:gd name="T45" fmla="*/ 0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38" h="219">
                  <a:moveTo>
                    <a:pt x="110" y="0"/>
                  </a:moveTo>
                  <a:lnTo>
                    <a:pt x="329" y="0"/>
                  </a:lnTo>
                  <a:lnTo>
                    <a:pt x="362" y="6"/>
                  </a:lnTo>
                  <a:lnTo>
                    <a:pt x="392" y="22"/>
                  </a:lnTo>
                  <a:lnTo>
                    <a:pt x="416" y="46"/>
                  </a:lnTo>
                  <a:lnTo>
                    <a:pt x="432" y="76"/>
                  </a:lnTo>
                  <a:lnTo>
                    <a:pt x="438" y="110"/>
                  </a:lnTo>
                  <a:lnTo>
                    <a:pt x="432" y="143"/>
                  </a:lnTo>
                  <a:lnTo>
                    <a:pt x="416" y="173"/>
                  </a:lnTo>
                  <a:lnTo>
                    <a:pt x="392" y="197"/>
                  </a:lnTo>
                  <a:lnTo>
                    <a:pt x="362" y="213"/>
                  </a:lnTo>
                  <a:lnTo>
                    <a:pt x="329" y="219"/>
                  </a:lnTo>
                  <a:lnTo>
                    <a:pt x="110" y="219"/>
                  </a:lnTo>
                  <a:lnTo>
                    <a:pt x="76" y="213"/>
                  </a:lnTo>
                  <a:lnTo>
                    <a:pt x="46" y="197"/>
                  </a:lnTo>
                  <a:lnTo>
                    <a:pt x="22" y="173"/>
                  </a:lnTo>
                  <a:lnTo>
                    <a:pt x="6" y="143"/>
                  </a:lnTo>
                  <a:lnTo>
                    <a:pt x="0" y="110"/>
                  </a:lnTo>
                  <a:lnTo>
                    <a:pt x="6" y="76"/>
                  </a:lnTo>
                  <a:lnTo>
                    <a:pt x="22" y="46"/>
                  </a:lnTo>
                  <a:lnTo>
                    <a:pt x="46" y="22"/>
                  </a:lnTo>
                  <a:lnTo>
                    <a:pt x="76" y="6"/>
                  </a:lnTo>
                  <a:lnTo>
                    <a:pt x="11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22832" tIns="11416" rIns="22832" bIns="11416" numCol="1" anchor="t" anchorCtr="0" compatLnSpc="1">
              <a:prstTxWarp prst="textNoShape">
                <a:avLst/>
              </a:prstTxWarp>
            </a:bodyPr>
            <a:lstStyle/>
            <a:p>
              <a:endParaRPr lang="ru-RU" sz="449"/>
            </a:p>
          </p:txBody>
        </p:sp>
        <p:sp>
          <p:nvSpPr>
            <p:cNvPr id="87" name="Freeform 93"/>
            <p:cNvSpPr>
              <a:spLocks/>
            </p:cNvSpPr>
            <p:nvPr/>
          </p:nvSpPr>
          <p:spPr bwMode="auto">
            <a:xfrm>
              <a:off x="23600" y="14887"/>
              <a:ext cx="984" cy="109"/>
            </a:xfrm>
            <a:custGeom>
              <a:avLst/>
              <a:gdLst>
                <a:gd name="T0" fmla="*/ 109 w 1967"/>
                <a:gd name="T1" fmla="*/ 0 h 219"/>
                <a:gd name="T2" fmla="*/ 1858 w 1967"/>
                <a:gd name="T3" fmla="*/ 0 h 219"/>
                <a:gd name="T4" fmla="*/ 1891 w 1967"/>
                <a:gd name="T5" fmla="*/ 6 h 219"/>
                <a:gd name="T6" fmla="*/ 1921 w 1967"/>
                <a:gd name="T7" fmla="*/ 22 h 219"/>
                <a:gd name="T8" fmla="*/ 1945 w 1967"/>
                <a:gd name="T9" fmla="*/ 46 h 219"/>
                <a:gd name="T10" fmla="*/ 1961 w 1967"/>
                <a:gd name="T11" fmla="*/ 76 h 219"/>
                <a:gd name="T12" fmla="*/ 1967 w 1967"/>
                <a:gd name="T13" fmla="*/ 110 h 219"/>
                <a:gd name="T14" fmla="*/ 1961 w 1967"/>
                <a:gd name="T15" fmla="*/ 143 h 219"/>
                <a:gd name="T16" fmla="*/ 1945 w 1967"/>
                <a:gd name="T17" fmla="*/ 173 h 219"/>
                <a:gd name="T18" fmla="*/ 1921 w 1967"/>
                <a:gd name="T19" fmla="*/ 197 h 219"/>
                <a:gd name="T20" fmla="*/ 1891 w 1967"/>
                <a:gd name="T21" fmla="*/ 213 h 219"/>
                <a:gd name="T22" fmla="*/ 1858 w 1967"/>
                <a:gd name="T23" fmla="*/ 219 h 219"/>
                <a:gd name="T24" fmla="*/ 109 w 1967"/>
                <a:gd name="T25" fmla="*/ 219 h 219"/>
                <a:gd name="T26" fmla="*/ 73 w 1967"/>
                <a:gd name="T27" fmla="*/ 213 h 219"/>
                <a:gd name="T28" fmla="*/ 44 w 1967"/>
                <a:gd name="T29" fmla="*/ 197 h 219"/>
                <a:gd name="T30" fmla="*/ 20 w 1967"/>
                <a:gd name="T31" fmla="*/ 173 h 219"/>
                <a:gd name="T32" fmla="*/ 6 w 1967"/>
                <a:gd name="T33" fmla="*/ 143 h 219"/>
                <a:gd name="T34" fmla="*/ 0 w 1967"/>
                <a:gd name="T35" fmla="*/ 110 h 219"/>
                <a:gd name="T36" fmla="*/ 6 w 1967"/>
                <a:gd name="T37" fmla="*/ 76 h 219"/>
                <a:gd name="T38" fmla="*/ 20 w 1967"/>
                <a:gd name="T39" fmla="*/ 46 h 219"/>
                <a:gd name="T40" fmla="*/ 44 w 1967"/>
                <a:gd name="T41" fmla="*/ 22 h 219"/>
                <a:gd name="T42" fmla="*/ 73 w 1967"/>
                <a:gd name="T43" fmla="*/ 6 h 219"/>
                <a:gd name="T44" fmla="*/ 109 w 1967"/>
                <a:gd name="T45" fmla="*/ 0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967" h="219">
                  <a:moveTo>
                    <a:pt x="109" y="0"/>
                  </a:moveTo>
                  <a:lnTo>
                    <a:pt x="1858" y="0"/>
                  </a:lnTo>
                  <a:lnTo>
                    <a:pt x="1891" y="6"/>
                  </a:lnTo>
                  <a:lnTo>
                    <a:pt x="1921" y="22"/>
                  </a:lnTo>
                  <a:lnTo>
                    <a:pt x="1945" y="46"/>
                  </a:lnTo>
                  <a:lnTo>
                    <a:pt x="1961" y="76"/>
                  </a:lnTo>
                  <a:lnTo>
                    <a:pt x="1967" y="110"/>
                  </a:lnTo>
                  <a:lnTo>
                    <a:pt x="1961" y="143"/>
                  </a:lnTo>
                  <a:lnTo>
                    <a:pt x="1945" y="173"/>
                  </a:lnTo>
                  <a:lnTo>
                    <a:pt x="1921" y="197"/>
                  </a:lnTo>
                  <a:lnTo>
                    <a:pt x="1891" y="213"/>
                  </a:lnTo>
                  <a:lnTo>
                    <a:pt x="1858" y="219"/>
                  </a:lnTo>
                  <a:lnTo>
                    <a:pt x="109" y="219"/>
                  </a:lnTo>
                  <a:lnTo>
                    <a:pt x="73" y="213"/>
                  </a:lnTo>
                  <a:lnTo>
                    <a:pt x="44" y="197"/>
                  </a:lnTo>
                  <a:lnTo>
                    <a:pt x="20" y="173"/>
                  </a:lnTo>
                  <a:lnTo>
                    <a:pt x="6" y="143"/>
                  </a:lnTo>
                  <a:lnTo>
                    <a:pt x="0" y="110"/>
                  </a:lnTo>
                  <a:lnTo>
                    <a:pt x="6" y="76"/>
                  </a:lnTo>
                  <a:lnTo>
                    <a:pt x="20" y="46"/>
                  </a:lnTo>
                  <a:lnTo>
                    <a:pt x="44" y="22"/>
                  </a:lnTo>
                  <a:lnTo>
                    <a:pt x="73" y="6"/>
                  </a:lnTo>
                  <a:lnTo>
                    <a:pt x="10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22832" tIns="11416" rIns="22832" bIns="11416" numCol="1" anchor="t" anchorCtr="0" compatLnSpc="1">
              <a:prstTxWarp prst="textNoShape">
                <a:avLst/>
              </a:prstTxWarp>
            </a:bodyPr>
            <a:lstStyle/>
            <a:p>
              <a:endParaRPr lang="ru-RU" sz="449"/>
            </a:p>
          </p:txBody>
        </p:sp>
      </p:grpSp>
      <p:sp>
        <p:nvSpPr>
          <p:cNvPr id="88" name="TextBox 87"/>
          <p:cNvSpPr txBox="1"/>
          <p:nvPr/>
        </p:nvSpPr>
        <p:spPr>
          <a:xfrm>
            <a:off x="8985685" y="4266950"/>
            <a:ext cx="1585241" cy="36004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>
              <a:lnSpc>
                <a:spcPct val="90000"/>
              </a:lnSpc>
            </a:pP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устройство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90000"/>
              </a:lnSpc>
            </a:pP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деревянных покрытий (настилы и переходы через ручей)</a:t>
            </a:r>
          </a:p>
          <a:p>
            <a:pPr algn="ctr">
              <a:lnSpc>
                <a:spcPct val="90000"/>
              </a:lnSpc>
            </a:pPr>
            <a:r>
              <a:rPr lang="ru-RU" sz="1199" b="1" dirty="0"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ru-RU" sz="1000" b="1" dirty="0" err="1">
                <a:latin typeface="Arial" panose="020B0604020202020204" pitchFamily="34" charset="0"/>
                <a:cs typeface="Arial" panose="020B0604020202020204" pitchFamily="34" charset="0"/>
              </a:rPr>
              <a:t>тыс.кв.м</a:t>
            </a:r>
            <a:r>
              <a:rPr lang="ru-RU" sz="10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89" name="Группа 88"/>
          <p:cNvGrpSpPr/>
          <p:nvPr/>
        </p:nvGrpSpPr>
        <p:grpSpPr>
          <a:xfrm>
            <a:off x="89322" y="4931966"/>
            <a:ext cx="1584176" cy="1008112"/>
            <a:chOff x="89322" y="5010499"/>
            <a:chExt cx="1584176" cy="1008112"/>
          </a:xfrm>
        </p:grpSpPr>
        <p:grpSp>
          <p:nvGrpSpPr>
            <p:cNvPr id="90" name="Группа 89"/>
            <p:cNvGrpSpPr/>
            <p:nvPr/>
          </p:nvGrpSpPr>
          <p:grpSpPr>
            <a:xfrm>
              <a:off x="89322" y="5010499"/>
              <a:ext cx="1584176" cy="1008112"/>
              <a:chOff x="142516" y="1087250"/>
              <a:chExt cx="1565339" cy="369641"/>
            </a:xfrm>
          </p:grpSpPr>
          <p:sp>
            <p:nvSpPr>
              <p:cNvPr id="92" name="Прямоугольник 91"/>
              <p:cNvSpPr/>
              <p:nvPr/>
            </p:nvSpPr>
            <p:spPr>
              <a:xfrm>
                <a:off x="142516" y="1087250"/>
                <a:ext cx="1565339" cy="369641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22832" tIns="11416" rIns="22832" bIns="11416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ru-RU" sz="449"/>
              </a:p>
            </p:txBody>
          </p:sp>
          <p:cxnSp>
            <p:nvCxnSpPr>
              <p:cNvPr id="93" name="Прямая соединительная линия 92"/>
              <p:cNvCxnSpPr/>
              <p:nvPr/>
            </p:nvCxnSpPr>
            <p:spPr>
              <a:xfrm>
                <a:off x="1707855" y="1087250"/>
                <a:ext cx="0" cy="369641"/>
              </a:xfrm>
              <a:prstGeom prst="line">
                <a:avLst/>
              </a:prstGeom>
              <a:ln w="19050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1" name="TextBox 90"/>
            <p:cNvSpPr txBox="1"/>
            <p:nvPr/>
          </p:nvSpPr>
          <p:spPr>
            <a:xfrm>
              <a:off x="89322" y="5563257"/>
              <a:ext cx="1584176" cy="438784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ru-RU" sz="1000" dirty="0">
                  <a:latin typeface="Arial" panose="020B0604020202020204" pitchFamily="34" charset="0"/>
                  <a:cs typeface="Arial" panose="020B0604020202020204" pitchFamily="34" charset="0"/>
                </a:rPr>
                <a:t>Устройство лестничных спусков </a:t>
              </a:r>
              <a:r>
                <a:rPr lang="ru-RU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1 </a:t>
              </a:r>
              <a:r>
                <a:rPr lang="ru-RU" sz="1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тыс.кв.м</a:t>
              </a:r>
              <a:r>
                <a:rPr lang="ru-RU" sz="1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1000" dirty="0" err="1">
                  <a:latin typeface="Arial" panose="020B0604020202020204" pitchFamily="34" charset="0"/>
                  <a:cs typeface="Arial" panose="020B0604020202020204" pitchFamily="34" charset="0"/>
                </a:rPr>
                <a:t>ступопандусов</a:t>
              </a:r>
              <a:r>
                <a:rPr lang="ru-RU" sz="1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500 </a:t>
              </a:r>
              <a:r>
                <a:rPr lang="ru-RU" sz="1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кв.м</a:t>
              </a:r>
              <a:endParaRPr lang="ru-RU" sz="1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94" name="Freeform 50"/>
          <p:cNvSpPr>
            <a:spLocks noEditPoints="1"/>
          </p:cNvSpPr>
          <p:nvPr/>
        </p:nvSpPr>
        <p:spPr bwMode="auto">
          <a:xfrm>
            <a:off x="677414" y="4984220"/>
            <a:ext cx="403674" cy="466659"/>
          </a:xfrm>
          <a:custGeom>
            <a:avLst/>
            <a:gdLst>
              <a:gd name="T0" fmla="*/ 0 w 826"/>
              <a:gd name="T1" fmla="*/ 91 h 961"/>
              <a:gd name="T2" fmla="*/ 485 w 826"/>
              <a:gd name="T3" fmla="*/ 91 h 961"/>
              <a:gd name="T4" fmla="*/ 485 w 826"/>
              <a:gd name="T5" fmla="*/ 0 h 961"/>
              <a:gd name="T6" fmla="*/ 603 w 826"/>
              <a:gd name="T7" fmla="*/ 0 h 961"/>
              <a:gd name="T8" fmla="*/ 603 w 826"/>
              <a:gd name="T9" fmla="*/ 91 h 961"/>
              <a:gd name="T10" fmla="*/ 826 w 826"/>
              <a:gd name="T11" fmla="*/ 91 h 961"/>
              <a:gd name="T12" fmla="*/ 826 w 826"/>
              <a:gd name="T13" fmla="*/ 961 h 961"/>
              <a:gd name="T14" fmla="*/ 0 w 826"/>
              <a:gd name="T15" fmla="*/ 961 h 961"/>
              <a:gd name="T16" fmla="*/ 0 w 826"/>
              <a:gd name="T17" fmla="*/ 91 h 961"/>
              <a:gd name="T18" fmla="*/ 305 w 826"/>
              <a:gd name="T19" fmla="*/ 624 h 961"/>
              <a:gd name="T20" fmla="*/ 423 w 826"/>
              <a:gd name="T21" fmla="*/ 624 h 961"/>
              <a:gd name="T22" fmla="*/ 423 w 826"/>
              <a:gd name="T23" fmla="*/ 780 h 961"/>
              <a:gd name="T24" fmla="*/ 305 w 826"/>
              <a:gd name="T25" fmla="*/ 780 h 961"/>
              <a:gd name="T26" fmla="*/ 305 w 826"/>
              <a:gd name="T27" fmla="*/ 624 h 961"/>
              <a:gd name="T28" fmla="*/ 485 w 826"/>
              <a:gd name="T29" fmla="*/ 329 h 961"/>
              <a:gd name="T30" fmla="*/ 603 w 826"/>
              <a:gd name="T31" fmla="*/ 329 h 961"/>
              <a:gd name="T32" fmla="*/ 603 w 826"/>
              <a:gd name="T33" fmla="*/ 567 h 961"/>
              <a:gd name="T34" fmla="*/ 485 w 826"/>
              <a:gd name="T35" fmla="*/ 567 h 961"/>
              <a:gd name="T36" fmla="*/ 485 w 826"/>
              <a:gd name="T37" fmla="*/ 329 h 961"/>
              <a:gd name="T38" fmla="*/ 305 w 826"/>
              <a:gd name="T39" fmla="*/ 329 h 961"/>
              <a:gd name="T40" fmla="*/ 423 w 826"/>
              <a:gd name="T41" fmla="*/ 329 h 961"/>
              <a:gd name="T42" fmla="*/ 423 w 826"/>
              <a:gd name="T43" fmla="*/ 567 h 961"/>
              <a:gd name="T44" fmla="*/ 305 w 826"/>
              <a:gd name="T45" fmla="*/ 567 h 961"/>
              <a:gd name="T46" fmla="*/ 305 w 826"/>
              <a:gd name="T47" fmla="*/ 329 h 961"/>
              <a:gd name="T48" fmla="*/ 136 w 826"/>
              <a:gd name="T49" fmla="*/ 329 h 961"/>
              <a:gd name="T50" fmla="*/ 254 w 826"/>
              <a:gd name="T51" fmla="*/ 329 h 961"/>
              <a:gd name="T52" fmla="*/ 254 w 826"/>
              <a:gd name="T53" fmla="*/ 567 h 961"/>
              <a:gd name="T54" fmla="*/ 136 w 826"/>
              <a:gd name="T55" fmla="*/ 567 h 961"/>
              <a:gd name="T56" fmla="*/ 136 w 826"/>
              <a:gd name="T57" fmla="*/ 329 h 961"/>
              <a:gd name="T58" fmla="*/ 136 w 826"/>
              <a:gd name="T59" fmla="*/ 624 h 961"/>
              <a:gd name="T60" fmla="*/ 254 w 826"/>
              <a:gd name="T61" fmla="*/ 624 h 961"/>
              <a:gd name="T62" fmla="*/ 254 w 826"/>
              <a:gd name="T63" fmla="*/ 780 h 961"/>
              <a:gd name="T64" fmla="*/ 136 w 826"/>
              <a:gd name="T65" fmla="*/ 780 h 961"/>
              <a:gd name="T66" fmla="*/ 136 w 826"/>
              <a:gd name="T67" fmla="*/ 624 h 961"/>
              <a:gd name="T68" fmla="*/ 485 w 826"/>
              <a:gd name="T69" fmla="*/ 694 h 961"/>
              <a:gd name="T70" fmla="*/ 603 w 826"/>
              <a:gd name="T71" fmla="*/ 694 h 961"/>
              <a:gd name="T72" fmla="*/ 603 w 826"/>
              <a:gd name="T73" fmla="*/ 909 h 961"/>
              <a:gd name="T74" fmla="*/ 775 w 826"/>
              <a:gd name="T75" fmla="*/ 909 h 961"/>
              <a:gd name="T76" fmla="*/ 775 w 826"/>
              <a:gd name="T77" fmla="*/ 263 h 961"/>
              <a:gd name="T78" fmla="*/ 67 w 826"/>
              <a:gd name="T79" fmla="*/ 263 h 961"/>
              <a:gd name="T80" fmla="*/ 67 w 826"/>
              <a:gd name="T81" fmla="*/ 909 h 961"/>
              <a:gd name="T82" fmla="*/ 485 w 826"/>
              <a:gd name="T83" fmla="*/ 909 h 961"/>
              <a:gd name="T84" fmla="*/ 485 w 826"/>
              <a:gd name="T85" fmla="*/ 694 h 9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826" h="961">
                <a:moveTo>
                  <a:pt x="0" y="91"/>
                </a:moveTo>
                <a:lnTo>
                  <a:pt x="485" y="91"/>
                </a:lnTo>
                <a:lnTo>
                  <a:pt x="485" y="0"/>
                </a:lnTo>
                <a:lnTo>
                  <a:pt x="603" y="0"/>
                </a:lnTo>
                <a:lnTo>
                  <a:pt x="603" y="91"/>
                </a:lnTo>
                <a:lnTo>
                  <a:pt x="826" y="91"/>
                </a:lnTo>
                <a:lnTo>
                  <a:pt x="826" y="961"/>
                </a:lnTo>
                <a:lnTo>
                  <a:pt x="0" y="961"/>
                </a:lnTo>
                <a:lnTo>
                  <a:pt x="0" y="91"/>
                </a:lnTo>
                <a:close/>
                <a:moveTo>
                  <a:pt x="305" y="624"/>
                </a:moveTo>
                <a:lnTo>
                  <a:pt x="423" y="624"/>
                </a:lnTo>
                <a:lnTo>
                  <a:pt x="423" y="780"/>
                </a:lnTo>
                <a:lnTo>
                  <a:pt x="305" y="780"/>
                </a:lnTo>
                <a:lnTo>
                  <a:pt x="305" y="624"/>
                </a:lnTo>
                <a:close/>
                <a:moveTo>
                  <a:pt x="485" y="329"/>
                </a:moveTo>
                <a:lnTo>
                  <a:pt x="603" y="329"/>
                </a:lnTo>
                <a:lnTo>
                  <a:pt x="603" y="567"/>
                </a:lnTo>
                <a:lnTo>
                  <a:pt x="485" y="567"/>
                </a:lnTo>
                <a:lnTo>
                  <a:pt x="485" y="329"/>
                </a:lnTo>
                <a:close/>
                <a:moveTo>
                  <a:pt x="305" y="329"/>
                </a:moveTo>
                <a:lnTo>
                  <a:pt x="423" y="329"/>
                </a:lnTo>
                <a:lnTo>
                  <a:pt x="423" y="567"/>
                </a:lnTo>
                <a:lnTo>
                  <a:pt x="305" y="567"/>
                </a:lnTo>
                <a:lnTo>
                  <a:pt x="305" y="329"/>
                </a:lnTo>
                <a:close/>
                <a:moveTo>
                  <a:pt x="136" y="329"/>
                </a:moveTo>
                <a:lnTo>
                  <a:pt x="254" y="329"/>
                </a:lnTo>
                <a:lnTo>
                  <a:pt x="254" y="567"/>
                </a:lnTo>
                <a:lnTo>
                  <a:pt x="136" y="567"/>
                </a:lnTo>
                <a:lnTo>
                  <a:pt x="136" y="329"/>
                </a:lnTo>
                <a:close/>
                <a:moveTo>
                  <a:pt x="136" y="624"/>
                </a:moveTo>
                <a:lnTo>
                  <a:pt x="254" y="624"/>
                </a:lnTo>
                <a:lnTo>
                  <a:pt x="254" y="780"/>
                </a:lnTo>
                <a:lnTo>
                  <a:pt x="136" y="780"/>
                </a:lnTo>
                <a:lnTo>
                  <a:pt x="136" y="624"/>
                </a:lnTo>
                <a:close/>
                <a:moveTo>
                  <a:pt x="485" y="694"/>
                </a:moveTo>
                <a:lnTo>
                  <a:pt x="603" y="694"/>
                </a:lnTo>
                <a:lnTo>
                  <a:pt x="603" y="909"/>
                </a:lnTo>
                <a:lnTo>
                  <a:pt x="775" y="909"/>
                </a:lnTo>
                <a:lnTo>
                  <a:pt x="775" y="263"/>
                </a:lnTo>
                <a:lnTo>
                  <a:pt x="67" y="263"/>
                </a:lnTo>
                <a:lnTo>
                  <a:pt x="67" y="909"/>
                </a:lnTo>
                <a:lnTo>
                  <a:pt x="485" y="909"/>
                </a:lnTo>
                <a:lnTo>
                  <a:pt x="485" y="694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marL="0" algn="l" defTabSz="1280160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algn="l" defTabSz="1280160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80160" algn="l" defTabSz="1280160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20240" algn="l" defTabSz="1280160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60320" algn="l" defTabSz="1280160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00400" algn="l" defTabSz="1280160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840480" algn="l" defTabSz="1280160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480560" algn="l" defTabSz="1280160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20640" algn="l" defTabSz="1280160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/>
          </a:p>
        </p:txBody>
      </p:sp>
      <p:pic>
        <p:nvPicPr>
          <p:cNvPr id="95" name="Рисунок 9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4190" y="60736"/>
            <a:ext cx="530965" cy="629194"/>
          </a:xfrm>
          <a:prstGeom prst="rect">
            <a:avLst/>
          </a:prstGeom>
        </p:spPr>
      </p:pic>
      <p:grpSp>
        <p:nvGrpSpPr>
          <p:cNvPr id="96" name="Группа 95"/>
          <p:cNvGrpSpPr/>
          <p:nvPr/>
        </p:nvGrpSpPr>
        <p:grpSpPr>
          <a:xfrm>
            <a:off x="89322" y="1043844"/>
            <a:ext cx="1584000" cy="1080000"/>
            <a:chOff x="142516" y="1072316"/>
            <a:chExt cx="1565165" cy="396000"/>
          </a:xfrm>
        </p:grpSpPr>
        <p:sp>
          <p:nvSpPr>
            <p:cNvPr id="97" name="Прямоугольник 96"/>
            <p:cNvSpPr/>
            <p:nvPr/>
          </p:nvSpPr>
          <p:spPr>
            <a:xfrm>
              <a:off x="142516" y="1072316"/>
              <a:ext cx="1565165" cy="3960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22832" tIns="11416" rIns="22832" bIns="1141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ru-RU" sz="449"/>
            </a:p>
          </p:txBody>
        </p:sp>
        <p:cxnSp>
          <p:nvCxnSpPr>
            <p:cNvPr id="98" name="Прямая соединительная линия 97"/>
            <p:cNvCxnSpPr/>
            <p:nvPr/>
          </p:nvCxnSpPr>
          <p:spPr>
            <a:xfrm>
              <a:off x="1707681" y="1072316"/>
              <a:ext cx="0" cy="396000"/>
            </a:xfrm>
            <a:prstGeom prst="line">
              <a:avLst/>
            </a:prstGeom>
            <a:ln w="1905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9" name="TextBox 98"/>
          <p:cNvSpPr txBox="1"/>
          <p:nvPr/>
        </p:nvSpPr>
        <p:spPr>
          <a:xfrm>
            <a:off x="288078" y="1750713"/>
            <a:ext cx="1230027" cy="360040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 algn="ctr">
              <a:lnSpc>
                <a:spcPct val="80000"/>
              </a:lnSpc>
            </a:pP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установка </a:t>
            </a:r>
            <a:r>
              <a:rPr lang="ru-RU" sz="1199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114 </a:t>
            </a: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опор освещения </a:t>
            </a:r>
            <a:endParaRPr lang="ru-RU" sz="1498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Freeform 62"/>
          <p:cNvSpPr>
            <a:spLocks noEditPoints="1"/>
          </p:cNvSpPr>
          <p:nvPr/>
        </p:nvSpPr>
        <p:spPr bwMode="auto">
          <a:xfrm>
            <a:off x="885669" y="1069182"/>
            <a:ext cx="233014" cy="553196"/>
          </a:xfrm>
          <a:custGeom>
            <a:avLst/>
            <a:gdLst>
              <a:gd name="T0" fmla="*/ 617 w 3062"/>
              <a:gd name="T1" fmla="*/ 5737 h 6556"/>
              <a:gd name="T2" fmla="*/ 1970 w 3062"/>
              <a:gd name="T3" fmla="*/ 2240 h 6556"/>
              <a:gd name="T4" fmla="*/ 2108 w 3062"/>
              <a:gd name="T5" fmla="*/ 2350 h 6556"/>
              <a:gd name="T6" fmla="*/ 2284 w 3062"/>
              <a:gd name="T7" fmla="*/ 2310 h 6556"/>
              <a:gd name="T8" fmla="*/ 2359 w 3062"/>
              <a:gd name="T9" fmla="*/ 2151 h 6556"/>
              <a:gd name="T10" fmla="*/ 453 w 3062"/>
              <a:gd name="T11" fmla="*/ 2171 h 6556"/>
              <a:gd name="T12" fmla="*/ 411 w 3062"/>
              <a:gd name="T13" fmla="*/ 5531 h 6556"/>
              <a:gd name="T14" fmla="*/ 597 w 3062"/>
              <a:gd name="T15" fmla="*/ 2193 h 6556"/>
              <a:gd name="T16" fmla="*/ 2154 w 3062"/>
              <a:gd name="T17" fmla="*/ 1638 h 6556"/>
              <a:gd name="T18" fmla="*/ 1806 w 3062"/>
              <a:gd name="T19" fmla="*/ 1706 h 6556"/>
              <a:gd name="T20" fmla="*/ 1549 w 3062"/>
              <a:gd name="T21" fmla="*/ 1888 h 6556"/>
              <a:gd name="T22" fmla="*/ 2707 w 3062"/>
              <a:gd name="T23" fmla="*/ 1834 h 6556"/>
              <a:gd name="T24" fmla="*/ 2421 w 3062"/>
              <a:gd name="T25" fmla="*/ 1678 h 6556"/>
              <a:gd name="T26" fmla="*/ 2154 w 3062"/>
              <a:gd name="T27" fmla="*/ 1126 h 6556"/>
              <a:gd name="T28" fmla="*/ 1994 w 3062"/>
              <a:gd name="T29" fmla="*/ 1204 h 6556"/>
              <a:gd name="T30" fmla="*/ 1950 w 3062"/>
              <a:gd name="T31" fmla="*/ 1453 h 6556"/>
              <a:gd name="T32" fmla="*/ 2359 w 3062"/>
              <a:gd name="T33" fmla="*/ 1453 h 6556"/>
              <a:gd name="T34" fmla="*/ 2313 w 3062"/>
              <a:gd name="T35" fmla="*/ 1204 h 6556"/>
              <a:gd name="T36" fmla="*/ 2154 w 3062"/>
              <a:gd name="T37" fmla="*/ 1126 h 6556"/>
              <a:gd name="T38" fmla="*/ 1645 w 3062"/>
              <a:gd name="T39" fmla="*/ 54 h 6556"/>
              <a:gd name="T40" fmla="*/ 1986 w 3062"/>
              <a:gd name="T41" fmla="*/ 271 h 6556"/>
              <a:gd name="T42" fmla="*/ 2204 w 3062"/>
              <a:gd name="T43" fmla="*/ 612 h 6556"/>
              <a:gd name="T44" fmla="*/ 2256 w 3062"/>
              <a:gd name="T45" fmla="*/ 935 h 6556"/>
              <a:gd name="T46" fmla="*/ 2477 w 3062"/>
              <a:gd name="T47" fmla="*/ 1078 h 6556"/>
              <a:gd name="T48" fmla="*/ 2565 w 3062"/>
              <a:gd name="T49" fmla="*/ 1332 h 6556"/>
              <a:gd name="T50" fmla="*/ 2814 w 3062"/>
              <a:gd name="T51" fmla="*/ 1658 h 6556"/>
              <a:gd name="T52" fmla="*/ 3030 w 3062"/>
              <a:gd name="T53" fmla="*/ 1939 h 6556"/>
              <a:gd name="T54" fmla="*/ 3040 w 3062"/>
              <a:gd name="T55" fmla="*/ 2111 h 6556"/>
              <a:gd name="T56" fmla="*/ 2565 w 3062"/>
              <a:gd name="T57" fmla="*/ 2151 h 6556"/>
              <a:gd name="T58" fmla="*/ 2485 w 3062"/>
              <a:gd name="T59" fmla="*/ 2394 h 6556"/>
              <a:gd name="T60" fmla="*/ 2284 w 3062"/>
              <a:gd name="T61" fmla="*/ 2539 h 6556"/>
              <a:gd name="T62" fmla="*/ 2024 w 3062"/>
              <a:gd name="T63" fmla="*/ 2539 h 6556"/>
              <a:gd name="T64" fmla="*/ 1824 w 3062"/>
              <a:gd name="T65" fmla="*/ 2394 h 6556"/>
              <a:gd name="T66" fmla="*/ 1745 w 3062"/>
              <a:gd name="T67" fmla="*/ 2151 h 6556"/>
              <a:gd name="T68" fmla="*/ 1270 w 3062"/>
              <a:gd name="T69" fmla="*/ 2111 h 6556"/>
              <a:gd name="T70" fmla="*/ 1279 w 3062"/>
              <a:gd name="T71" fmla="*/ 1939 h 6556"/>
              <a:gd name="T72" fmla="*/ 1495 w 3062"/>
              <a:gd name="T73" fmla="*/ 1658 h 6556"/>
              <a:gd name="T74" fmla="*/ 1745 w 3062"/>
              <a:gd name="T75" fmla="*/ 1332 h 6556"/>
              <a:gd name="T76" fmla="*/ 1832 w 3062"/>
              <a:gd name="T77" fmla="*/ 1078 h 6556"/>
              <a:gd name="T78" fmla="*/ 2052 w 3062"/>
              <a:gd name="T79" fmla="*/ 935 h 6556"/>
              <a:gd name="T80" fmla="*/ 2004 w 3062"/>
              <a:gd name="T81" fmla="*/ 664 h 6556"/>
              <a:gd name="T82" fmla="*/ 1810 w 3062"/>
              <a:gd name="T83" fmla="*/ 387 h 6556"/>
              <a:gd name="T84" fmla="*/ 1511 w 3062"/>
              <a:gd name="T85" fmla="*/ 227 h 6556"/>
              <a:gd name="T86" fmla="*/ 1158 w 3062"/>
              <a:gd name="T87" fmla="*/ 227 h 6556"/>
              <a:gd name="T88" fmla="*/ 856 w 3062"/>
              <a:gd name="T89" fmla="*/ 387 h 6556"/>
              <a:gd name="T90" fmla="*/ 665 w 3062"/>
              <a:gd name="T91" fmla="*/ 664 h 6556"/>
              <a:gd name="T92" fmla="*/ 617 w 3062"/>
              <a:gd name="T93" fmla="*/ 1963 h 6556"/>
              <a:gd name="T94" fmla="*/ 778 w 3062"/>
              <a:gd name="T95" fmla="*/ 2097 h 6556"/>
              <a:gd name="T96" fmla="*/ 820 w 3062"/>
              <a:gd name="T97" fmla="*/ 6351 h 6556"/>
              <a:gd name="T98" fmla="*/ 1006 w 3062"/>
              <a:gd name="T99" fmla="*/ 6393 h 6556"/>
              <a:gd name="T100" fmla="*/ 1006 w 3062"/>
              <a:gd name="T101" fmla="*/ 6514 h 6556"/>
              <a:gd name="T102" fmla="*/ 104 w 3062"/>
              <a:gd name="T103" fmla="*/ 6556 h 6556"/>
              <a:gd name="T104" fmla="*/ 6 w 3062"/>
              <a:gd name="T105" fmla="*/ 6486 h 6556"/>
              <a:gd name="T106" fmla="*/ 42 w 3062"/>
              <a:gd name="T107" fmla="*/ 6371 h 6556"/>
              <a:gd name="T108" fmla="*/ 206 w 3062"/>
              <a:gd name="T109" fmla="*/ 2254 h 6556"/>
              <a:gd name="T110" fmla="*/ 279 w 3062"/>
              <a:gd name="T111" fmla="*/ 2053 h 6556"/>
              <a:gd name="T112" fmla="*/ 411 w 3062"/>
              <a:gd name="T113" fmla="*/ 923 h 6556"/>
              <a:gd name="T114" fmla="*/ 505 w 3062"/>
              <a:gd name="T115" fmla="*/ 516 h 6556"/>
              <a:gd name="T116" fmla="*/ 757 w 3062"/>
              <a:gd name="T117" fmla="*/ 203 h 6556"/>
              <a:gd name="T118" fmla="*/ 1122 w 3062"/>
              <a:gd name="T119" fmla="*/ 24 h 65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3062" h="6556">
                <a:moveTo>
                  <a:pt x="411" y="5737"/>
                </a:moveTo>
                <a:lnTo>
                  <a:pt x="411" y="6351"/>
                </a:lnTo>
                <a:lnTo>
                  <a:pt x="617" y="6351"/>
                </a:lnTo>
                <a:lnTo>
                  <a:pt x="617" y="5737"/>
                </a:lnTo>
                <a:lnTo>
                  <a:pt x="411" y="5737"/>
                </a:lnTo>
                <a:close/>
                <a:moveTo>
                  <a:pt x="1950" y="2151"/>
                </a:moveTo>
                <a:lnTo>
                  <a:pt x="1954" y="2199"/>
                </a:lnTo>
                <a:lnTo>
                  <a:pt x="1970" y="2240"/>
                </a:lnTo>
                <a:lnTo>
                  <a:pt x="1994" y="2280"/>
                </a:lnTo>
                <a:lnTo>
                  <a:pt x="2026" y="2310"/>
                </a:lnTo>
                <a:lnTo>
                  <a:pt x="2064" y="2336"/>
                </a:lnTo>
                <a:lnTo>
                  <a:pt x="2108" y="2350"/>
                </a:lnTo>
                <a:lnTo>
                  <a:pt x="2154" y="2356"/>
                </a:lnTo>
                <a:lnTo>
                  <a:pt x="2202" y="2350"/>
                </a:lnTo>
                <a:lnTo>
                  <a:pt x="2244" y="2336"/>
                </a:lnTo>
                <a:lnTo>
                  <a:pt x="2284" y="2310"/>
                </a:lnTo>
                <a:lnTo>
                  <a:pt x="2313" y="2280"/>
                </a:lnTo>
                <a:lnTo>
                  <a:pt x="2339" y="2240"/>
                </a:lnTo>
                <a:lnTo>
                  <a:pt x="2353" y="2199"/>
                </a:lnTo>
                <a:lnTo>
                  <a:pt x="2359" y="2151"/>
                </a:lnTo>
                <a:lnTo>
                  <a:pt x="1950" y="2151"/>
                </a:lnTo>
                <a:close/>
                <a:moveTo>
                  <a:pt x="513" y="2151"/>
                </a:moveTo>
                <a:lnTo>
                  <a:pt x="481" y="2157"/>
                </a:lnTo>
                <a:lnTo>
                  <a:pt x="453" y="2171"/>
                </a:lnTo>
                <a:lnTo>
                  <a:pt x="431" y="2193"/>
                </a:lnTo>
                <a:lnTo>
                  <a:pt x="415" y="2221"/>
                </a:lnTo>
                <a:lnTo>
                  <a:pt x="411" y="2254"/>
                </a:lnTo>
                <a:lnTo>
                  <a:pt x="411" y="5531"/>
                </a:lnTo>
                <a:lnTo>
                  <a:pt x="617" y="5531"/>
                </a:lnTo>
                <a:lnTo>
                  <a:pt x="617" y="2254"/>
                </a:lnTo>
                <a:lnTo>
                  <a:pt x="611" y="2221"/>
                </a:lnTo>
                <a:lnTo>
                  <a:pt x="597" y="2193"/>
                </a:lnTo>
                <a:lnTo>
                  <a:pt x="573" y="2171"/>
                </a:lnTo>
                <a:lnTo>
                  <a:pt x="545" y="2157"/>
                </a:lnTo>
                <a:lnTo>
                  <a:pt x="513" y="2151"/>
                </a:lnTo>
                <a:close/>
                <a:moveTo>
                  <a:pt x="2154" y="1638"/>
                </a:moveTo>
                <a:lnTo>
                  <a:pt x="2062" y="1644"/>
                </a:lnTo>
                <a:lnTo>
                  <a:pt x="1972" y="1656"/>
                </a:lnTo>
                <a:lnTo>
                  <a:pt x="1886" y="1678"/>
                </a:lnTo>
                <a:lnTo>
                  <a:pt x="1806" y="1706"/>
                </a:lnTo>
                <a:lnTo>
                  <a:pt x="1733" y="1742"/>
                </a:lnTo>
                <a:lnTo>
                  <a:pt x="1663" y="1786"/>
                </a:lnTo>
                <a:lnTo>
                  <a:pt x="1603" y="1834"/>
                </a:lnTo>
                <a:lnTo>
                  <a:pt x="1549" y="1888"/>
                </a:lnTo>
                <a:lnTo>
                  <a:pt x="1505" y="1947"/>
                </a:lnTo>
                <a:lnTo>
                  <a:pt x="2803" y="1947"/>
                </a:lnTo>
                <a:lnTo>
                  <a:pt x="2759" y="1888"/>
                </a:lnTo>
                <a:lnTo>
                  <a:pt x="2707" y="1834"/>
                </a:lnTo>
                <a:lnTo>
                  <a:pt x="2645" y="1786"/>
                </a:lnTo>
                <a:lnTo>
                  <a:pt x="2577" y="1742"/>
                </a:lnTo>
                <a:lnTo>
                  <a:pt x="2503" y="1706"/>
                </a:lnTo>
                <a:lnTo>
                  <a:pt x="2421" y="1678"/>
                </a:lnTo>
                <a:lnTo>
                  <a:pt x="2335" y="1656"/>
                </a:lnTo>
                <a:lnTo>
                  <a:pt x="2248" y="1644"/>
                </a:lnTo>
                <a:lnTo>
                  <a:pt x="2154" y="1638"/>
                </a:lnTo>
                <a:close/>
                <a:moveTo>
                  <a:pt x="2154" y="1126"/>
                </a:moveTo>
                <a:lnTo>
                  <a:pt x="2108" y="1132"/>
                </a:lnTo>
                <a:lnTo>
                  <a:pt x="2064" y="1148"/>
                </a:lnTo>
                <a:lnTo>
                  <a:pt x="2026" y="1172"/>
                </a:lnTo>
                <a:lnTo>
                  <a:pt x="1994" y="1204"/>
                </a:lnTo>
                <a:lnTo>
                  <a:pt x="1970" y="1242"/>
                </a:lnTo>
                <a:lnTo>
                  <a:pt x="1954" y="1286"/>
                </a:lnTo>
                <a:lnTo>
                  <a:pt x="1950" y="1332"/>
                </a:lnTo>
                <a:lnTo>
                  <a:pt x="1950" y="1453"/>
                </a:lnTo>
                <a:lnTo>
                  <a:pt x="2050" y="1439"/>
                </a:lnTo>
                <a:lnTo>
                  <a:pt x="2154" y="1435"/>
                </a:lnTo>
                <a:lnTo>
                  <a:pt x="2258" y="1439"/>
                </a:lnTo>
                <a:lnTo>
                  <a:pt x="2359" y="1453"/>
                </a:lnTo>
                <a:lnTo>
                  <a:pt x="2359" y="1332"/>
                </a:lnTo>
                <a:lnTo>
                  <a:pt x="2353" y="1286"/>
                </a:lnTo>
                <a:lnTo>
                  <a:pt x="2339" y="1242"/>
                </a:lnTo>
                <a:lnTo>
                  <a:pt x="2313" y="1204"/>
                </a:lnTo>
                <a:lnTo>
                  <a:pt x="2284" y="1172"/>
                </a:lnTo>
                <a:lnTo>
                  <a:pt x="2244" y="1148"/>
                </a:lnTo>
                <a:lnTo>
                  <a:pt x="2202" y="1132"/>
                </a:lnTo>
                <a:lnTo>
                  <a:pt x="2154" y="1126"/>
                </a:lnTo>
                <a:close/>
                <a:moveTo>
                  <a:pt x="1333" y="0"/>
                </a:moveTo>
                <a:lnTo>
                  <a:pt x="1441" y="6"/>
                </a:lnTo>
                <a:lnTo>
                  <a:pt x="1545" y="24"/>
                </a:lnTo>
                <a:lnTo>
                  <a:pt x="1645" y="54"/>
                </a:lnTo>
                <a:lnTo>
                  <a:pt x="1739" y="94"/>
                </a:lnTo>
                <a:lnTo>
                  <a:pt x="1828" y="143"/>
                </a:lnTo>
                <a:lnTo>
                  <a:pt x="1910" y="203"/>
                </a:lnTo>
                <a:lnTo>
                  <a:pt x="1986" y="271"/>
                </a:lnTo>
                <a:lnTo>
                  <a:pt x="2054" y="347"/>
                </a:lnTo>
                <a:lnTo>
                  <a:pt x="2114" y="429"/>
                </a:lnTo>
                <a:lnTo>
                  <a:pt x="2164" y="516"/>
                </a:lnTo>
                <a:lnTo>
                  <a:pt x="2204" y="612"/>
                </a:lnTo>
                <a:lnTo>
                  <a:pt x="2232" y="712"/>
                </a:lnTo>
                <a:lnTo>
                  <a:pt x="2252" y="815"/>
                </a:lnTo>
                <a:lnTo>
                  <a:pt x="2258" y="923"/>
                </a:lnTo>
                <a:lnTo>
                  <a:pt x="2256" y="935"/>
                </a:lnTo>
                <a:lnTo>
                  <a:pt x="2319" y="957"/>
                </a:lnTo>
                <a:lnTo>
                  <a:pt x="2379" y="989"/>
                </a:lnTo>
                <a:lnTo>
                  <a:pt x="2431" y="1031"/>
                </a:lnTo>
                <a:lnTo>
                  <a:pt x="2477" y="1078"/>
                </a:lnTo>
                <a:lnTo>
                  <a:pt x="2513" y="1134"/>
                </a:lnTo>
                <a:lnTo>
                  <a:pt x="2541" y="1196"/>
                </a:lnTo>
                <a:lnTo>
                  <a:pt x="2559" y="1262"/>
                </a:lnTo>
                <a:lnTo>
                  <a:pt x="2565" y="1332"/>
                </a:lnTo>
                <a:lnTo>
                  <a:pt x="2565" y="1513"/>
                </a:lnTo>
                <a:lnTo>
                  <a:pt x="2655" y="1553"/>
                </a:lnTo>
                <a:lnTo>
                  <a:pt x="2737" y="1603"/>
                </a:lnTo>
                <a:lnTo>
                  <a:pt x="2814" y="1658"/>
                </a:lnTo>
                <a:lnTo>
                  <a:pt x="2882" y="1720"/>
                </a:lnTo>
                <a:lnTo>
                  <a:pt x="2940" y="1788"/>
                </a:lnTo>
                <a:lnTo>
                  <a:pt x="2990" y="1862"/>
                </a:lnTo>
                <a:lnTo>
                  <a:pt x="3030" y="1939"/>
                </a:lnTo>
                <a:lnTo>
                  <a:pt x="3058" y="2023"/>
                </a:lnTo>
                <a:lnTo>
                  <a:pt x="3062" y="2055"/>
                </a:lnTo>
                <a:lnTo>
                  <a:pt x="3054" y="2085"/>
                </a:lnTo>
                <a:lnTo>
                  <a:pt x="3040" y="2111"/>
                </a:lnTo>
                <a:lnTo>
                  <a:pt x="3018" y="2133"/>
                </a:lnTo>
                <a:lnTo>
                  <a:pt x="2990" y="2147"/>
                </a:lnTo>
                <a:lnTo>
                  <a:pt x="2958" y="2151"/>
                </a:lnTo>
                <a:lnTo>
                  <a:pt x="2565" y="2151"/>
                </a:lnTo>
                <a:lnTo>
                  <a:pt x="2559" y="2219"/>
                </a:lnTo>
                <a:lnTo>
                  <a:pt x="2543" y="2280"/>
                </a:lnTo>
                <a:lnTo>
                  <a:pt x="2519" y="2340"/>
                </a:lnTo>
                <a:lnTo>
                  <a:pt x="2485" y="2394"/>
                </a:lnTo>
                <a:lnTo>
                  <a:pt x="2445" y="2442"/>
                </a:lnTo>
                <a:lnTo>
                  <a:pt x="2397" y="2482"/>
                </a:lnTo>
                <a:lnTo>
                  <a:pt x="2343" y="2516"/>
                </a:lnTo>
                <a:lnTo>
                  <a:pt x="2284" y="2539"/>
                </a:lnTo>
                <a:lnTo>
                  <a:pt x="2222" y="2555"/>
                </a:lnTo>
                <a:lnTo>
                  <a:pt x="2154" y="2561"/>
                </a:lnTo>
                <a:lnTo>
                  <a:pt x="2088" y="2555"/>
                </a:lnTo>
                <a:lnTo>
                  <a:pt x="2024" y="2539"/>
                </a:lnTo>
                <a:lnTo>
                  <a:pt x="1966" y="2516"/>
                </a:lnTo>
                <a:lnTo>
                  <a:pt x="1912" y="2482"/>
                </a:lnTo>
                <a:lnTo>
                  <a:pt x="1864" y="2442"/>
                </a:lnTo>
                <a:lnTo>
                  <a:pt x="1824" y="2394"/>
                </a:lnTo>
                <a:lnTo>
                  <a:pt x="1790" y="2340"/>
                </a:lnTo>
                <a:lnTo>
                  <a:pt x="1765" y="2280"/>
                </a:lnTo>
                <a:lnTo>
                  <a:pt x="1749" y="2219"/>
                </a:lnTo>
                <a:lnTo>
                  <a:pt x="1745" y="2151"/>
                </a:lnTo>
                <a:lnTo>
                  <a:pt x="1351" y="2151"/>
                </a:lnTo>
                <a:lnTo>
                  <a:pt x="1319" y="2147"/>
                </a:lnTo>
                <a:lnTo>
                  <a:pt x="1291" y="2133"/>
                </a:lnTo>
                <a:lnTo>
                  <a:pt x="1270" y="2111"/>
                </a:lnTo>
                <a:lnTo>
                  <a:pt x="1254" y="2085"/>
                </a:lnTo>
                <a:lnTo>
                  <a:pt x="1248" y="2055"/>
                </a:lnTo>
                <a:lnTo>
                  <a:pt x="1252" y="2023"/>
                </a:lnTo>
                <a:lnTo>
                  <a:pt x="1279" y="1939"/>
                </a:lnTo>
                <a:lnTo>
                  <a:pt x="1317" y="1862"/>
                </a:lnTo>
                <a:lnTo>
                  <a:pt x="1367" y="1788"/>
                </a:lnTo>
                <a:lnTo>
                  <a:pt x="1427" y="1720"/>
                </a:lnTo>
                <a:lnTo>
                  <a:pt x="1495" y="1658"/>
                </a:lnTo>
                <a:lnTo>
                  <a:pt x="1571" y="1603"/>
                </a:lnTo>
                <a:lnTo>
                  <a:pt x="1655" y="1553"/>
                </a:lnTo>
                <a:lnTo>
                  <a:pt x="1745" y="1513"/>
                </a:lnTo>
                <a:lnTo>
                  <a:pt x="1745" y="1332"/>
                </a:lnTo>
                <a:lnTo>
                  <a:pt x="1751" y="1262"/>
                </a:lnTo>
                <a:lnTo>
                  <a:pt x="1767" y="1196"/>
                </a:lnTo>
                <a:lnTo>
                  <a:pt x="1794" y="1134"/>
                </a:lnTo>
                <a:lnTo>
                  <a:pt x="1832" y="1078"/>
                </a:lnTo>
                <a:lnTo>
                  <a:pt x="1876" y="1031"/>
                </a:lnTo>
                <a:lnTo>
                  <a:pt x="1930" y="989"/>
                </a:lnTo>
                <a:lnTo>
                  <a:pt x="1988" y="957"/>
                </a:lnTo>
                <a:lnTo>
                  <a:pt x="2052" y="935"/>
                </a:lnTo>
                <a:lnTo>
                  <a:pt x="2052" y="923"/>
                </a:lnTo>
                <a:lnTo>
                  <a:pt x="2046" y="833"/>
                </a:lnTo>
                <a:lnTo>
                  <a:pt x="2030" y="745"/>
                </a:lnTo>
                <a:lnTo>
                  <a:pt x="2004" y="664"/>
                </a:lnTo>
                <a:lnTo>
                  <a:pt x="1968" y="586"/>
                </a:lnTo>
                <a:lnTo>
                  <a:pt x="1922" y="512"/>
                </a:lnTo>
                <a:lnTo>
                  <a:pt x="1870" y="446"/>
                </a:lnTo>
                <a:lnTo>
                  <a:pt x="1810" y="387"/>
                </a:lnTo>
                <a:lnTo>
                  <a:pt x="1745" y="335"/>
                </a:lnTo>
                <a:lnTo>
                  <a:pt x="1671" y="289"/>
                </a:lnTo>
                <a:lnTo>
                  <a:pt x="1593" y="253"/>
                </a:lnTo>
                <a:lnTo>
                  <a:pt x="1511" y="227"/>
                </a:lnTo>
                <a:lnTo>
                  <a:pt x="1423" y="211"/>
                </a:lnTo>
                <a:lnTo>
                  <a:pt x="1333" y="205"/>
                </a:lnTo>
                <a:lnTo>
                  <a:pt x="1244" y="211"/>
                </a:lnTo>
                <a:lnTo>
                  <a:pt x="1158" y="227"/>
                </a:lnTo>
                <a:lnTo>
                  <a:pt x="1074" y="253"/>
                </a:lnTo>
                <a:lnTo>
                  <a:pt x="996" y="289"/>
                </a:lnTo>
                <a:lnTo>
                  <a:pt x="924" y="335"/>
                </a:lnTo>
                <a:lnTo>
                  <a:pt x="856" y="387"/>
                </a:lnTo>
                <a:lnTo>
                  <a:pt x="796" y="446"/>
                </a:lnTo>
                <a:lnTo>
                  <a:pt x="745" y="512"/>
                </a:lnTo>
                <a:lnTo>
                  <a:pt x="701" y="586"/>
                </a:lnTo>
                <a:lnTo>
                  <a:pt x="665" y="664"/>
                </a:lnTo>
                <a:lnTo>
                  <a:pt x="639" y="745"/>
                </a:lnTo>
                <a:lnTo>
                  <a:pt x="621" y="833"/>
                </a:lnTo>
                <a:lnTo>
                  <a:pt x="617" y="923"/>
                </a:lnTo>
                <a:lnTo>
                  <a:pt x="617" y="1963"/>
                </a:lnTo>
                <a:lnTo>
                  <a:pt x="665" y="1987"/>
                </a:lnTo>
                <a:lnTo>
                  <a:pt x="709" y="2017"/>
                </a:lnTo>
                <a:lnTo>
                  <a:pt x="747" y="2053"/>
                </a:lnTo>
                <a:lnTo>
                  <a:pt x="778" y="2097"/>
                </a:lnTo>
                <a:lnTo>
                  <a:pt x="800" y="2145"/>
                </a:lnTo>
                <a:lnTo>
                  <a:pt x="816" y="2199"/>
                </a:lnTo>
                <a:lnTo>
                  <a:pt x="820" y="2254"/>
                </a:lnTo>
                <a:lnTo>
                  <a:pt x="820" y="6351"/>
                </a:lnTo>
                <a:lnTo>
                  <a:pt x="924" y="6351"/>
                </a:lnTo>
                <a:lnTo>
                  <a:pt x="956" y="6357"/>
                </a:lnTo>
                <a:lnTo>
                  <a:pt x="984" y="6371"/>
                </a:lnTo>
                <a:lnTo>
                  <a:pt x="1006" y="6393"/>
                </a:lnTo>
                <a:lnTo>
                  <a:pt x="1020" y="6421"/>
                </a:lnTo>
                <a:lnTo>
                  <a:pt x="1026" y="6454"/>
                </a:lnTo>
                <a:lnTo>
                  <a:pt x="1020" y="6486"/>
                </a:lnTo>
                <a:lnTo>
                  <a:pt x="1006" y="6514"/>
                </a:lnTo>
                <a:lnTo>
                  <a:pt x="984" y="6536"/>
                </a:lnTo>
                <a:lnTo>
                  <a:pt x="956" y="6550"/>
                </a:lnTo>
                <a:lnTo>
                  <a:pt x="924" y="6556"/>
                </a:lnTo>
                <a:lnTo>
                  <a:pt x="104" y="6556"/>
                </a:lnTo>
                <a:lnTo>
                  <a:pt x="70" y="6550"/>
                </a:lnTo>
                <a:lnTo>
                  <a:pt x="42" y="6536"/>
                </a:lnTo>
                <a:lnTo>
                  <a:pt x="20" y="6514"/>
                </a:lnTo>
                <a:lnTo>
                  <a:pt x="6" y="6486"/>
                </a:lnTo>
                <a:lnTo>
                  <a:pt x="0" y="6454"/>
                </a:lnTo>
                <a:lnTo>
                  <a:pt x="6" y="6421"/>
                </a:lnTo>
                <a:lnTo>
                  <a:pt x="20" y="6393"/>
                </a:lnTo>
                <a:lnTo>
                  <a:pt x="42" y="6371"/>
                </a:lnTo>
                <a:lnTo>
                  <a:pt x="70" y="6357"/>
                </a:lnTo>
                <a:lnTo>
                  <a:pt x="104" y="6351"/>
                </a:lnTo>
                <a:lnTo>
                  <a:pt x="206" y="6351"/>
                </a:lnTo>
                <a:lnTo>
                  <a:pt x="206" y="2254"/>
                </a:lnTo>
                <a:lnTo>
                  <a:pt x="212" y="2199"/>
                </a:lnTo>
                <a:lnTo>
                  <a:pt x="226" y="2145"/>
                </a:lnTo>
                <a:lnTo>
                  <a:pt x="250" y="2097"/>
                </a:lnTo>
                <a:lnTo>
                  <a:pt x="279" y="2053"/>
                </a:lnTo>
                <a:lnTo>
                  <a:pt x="317" y="2017"/>
                </a:lnTo>
                <a:lnTo>
                  <a:pt x="361" y="1987"/>
                </a:lnTo>
                <a:lnTo>
                  <a:pt x="411" y="1963"/>
                </a:lnTo>
                <a:lnTo>
                  <a:pt x="411" y="923"/>
                </a:lnTo>
                <a:lnTo>
                  <a:pt x="417" y="815"/>
                </a:lnTo>
                <a:lnTo>
                  <a:pt x="435" y="712"/>
                </a:lnTo>
                <a:lnTo>
                  <a:pt x="465" y="612"/>
                </a:lnTo>
                <a:lnTo>
                  <a:pt x="505" y="516"/>
                </a:lnTo>
                <a:lnTo>
                  <a:pt x="555" y="429"/>
                </a:lnTo>
                <a:lnTo>
                  <a:pt x="613" y="347"/>
                </a:lnTo>
                <a:lnTo>
                  <a:pt x="681" y="271"/>
                </a:lnTo>
                <a:lnTo>
                  <a:pt x="757" y="203"/>
                </a:lnTo>
                <a:lnTo>
                  <a:pt x="838" y="143"/>
                </a:lnTo>
                <a:lnTo>
                  <a:pt x="928" y="94"/>
                </a:lnTo>
                <a:lnTo>
                  <a:pt x="1022" y="54"/>
                </a:lnTo>
                <a:lnTo>
                  <a:pt x="1122" y="24"/>
                </a:lnTo>
                <a:lnTo>
                  <a:pt x="1226" y="6"/>
                </a:lnTo>
                <a:lnTo>
                  <a:pt x="1333" y="0"/>
                </a:lnTo>
                <a:close/>
              </a:path>
            </a:pathLst>
          </a:custGeom>
          <a:solidFill>
            <a:srgbClr val="00B0F0"/>
          </a:solidFill>
          <a:ln w="3175">
            <a:noFill/>
            <a:prstDash val="solid"/>
            <a:round/>
            <a:headEnd/>
            <a:tailEnd/>
          </a:ln>
        </p:spPr>
        <p:txBody>
          <a:bodyPr vert="horz" wrap="square" lIns="22832" tIns="11416" rIns="22832" bIns="11416" numCol="1" anchor="t" anchorCtr="0" compatLnSpc="1">
            <a:prstTxWarp prst="textNoShape">
              <a:avLst/>
            </a:prstTxWarp>
          </a:bodyPr>
          <a:lstStyle/>
          <a:p>
            <a:endParaRPr lang="ru-RU" sz="449"/>
          </a:p>
        </p:txBody>
      </p:sp>
      <p:pic>
        <p:nvPicPr>
          <p:cNvPr id="6146" name="Picture 2" descr="C:\Users\User\Desktop\Презентация Пешеходная зона 2020год\park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2144" y="858961"/>
            <a:ext cx="5913160" cy="3214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User\Desktop\Downloads\IMG_20190923_18105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3618" y="4085569"/>
            <a:ext cx="5040560" cy="3382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01883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4190" y="60736"/>
            <a:ext cx="530965" cy="629194"/>
          </a:xfrm>
          <a:prstGeom prst="rect">
            <a:avLst/>
          </a:prstGeom>
        </p:spPr>
      </p:pic>
      <p:sp>
        <p:nvSpPr>
          <p:cNvPr id="8" name="Заголовок 1"/>
          <p:cNvSpPr>
            <a:spLocks noGrp="1"/>
          </p:cNvSpPr>
          <p:nvPr/>
        </p:nvSpPr>
        <p:spPr>
          <a:xfrm>
            <a:off x="9527874" y="20057"/>
            <a:ext cx="1078044" cy="68639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4"/>
                </a:solidFill>
                <a:latin typeface="Arial Narrow" panose="020B0606020202030204" pitchFamily="34" charset="0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</a:pPr>
            <a:r>
              <a:rPr lang="ru-RU" sz="1200" b="0" dirty="0">
                <a:solidFill>
                  <a:schemeClr val="tx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КОМПЛЕКС ГОРОДСКОГО</a:t>
            </a:r>
          </a:p>
          <a:p>
            <a:pPr>
              <a:lnSpc>
                <a:spcPct val="80000"/>
              </a:lnSpc>
            </a:pPr>
            <a:r>
              <a:rPr lang="ru-RU" sz="1200" b="0" dirty="0">
                <a:solidFill>
                  <a:schemeClr val="tx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ХОЗЯЙСТВА МОСКВЫ</a:t>
            </a:r>
            <a:endParaRPr lang="ru-RU" sz="1100" b="0" dirty="0">
              <a:solidFill>
                <a:schemeClr val="tx1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9" name="Заголовок 1"/>
          <p:cNvSpPr>
            <a:spLocks noGrp="1"/>
          </p:cNvSpPr>
          <p:nvPr/>
        </p:nvSpPr>
        <p:spPr>
          <a:xfrm>
            <a:off x="233338" y="179437"/>
            <a:ext cx="8568952" cy="44651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4"/>
                </a:solidFill>
                <a:latin typeface="Arial Narrow" panose="020B0606020202030204" pitchFamily="34" charset="0"/>
                <a:ea typeface="+mj-ea"/>
                <a:cs typeface="+mj-cs"/>
              </a:defRPr>
            </a:lvl1pPr>
          </a:lstStyle>
          <a:p>
            <a:endParaRPr lang="ru-RU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Заголовок 1"/>
          <p:cNvSpPr>
            <a:spLocks noGrp="1"/>
          </p:cNvSpPr>
          <p:nvPr/>
        </p:nvSpPr>
        <p:spPr>
          <a:xfrm>
            <a:off x="3785812" y="769357"/>
            <a:ext cx="2952328" cy="216024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pPr>
              <a:spcBef>
                <a:spcPct val="0"/>
              </a:spcBef>
            </a:pPr>
            <a:r>
              <a:rPr lang="ru-RU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ДО БЛАГОУСТРОЙСТВА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197334" y="45456"/>
            <a:ext cx="8640960" cy="49402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Поселение МИХАЙЛОВО-ЯРЦЕВСКОЕ</a:t>
            </a:r>
            <a:endParaRPr lang="ru-RU" sz="2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170" name="Picture 2" descr="C:\Users\User\Desktop\Презентация Пешеходная зона 2020год\фото до\IMG_20190923_17563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420" y="1270763"/>
            <a:ext cx="4176206" cy="3132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User\Desktop\Презентация Пешеходная зона 2020год\фото до\IMG_20190923_18023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8960" y="1093393"/>
            <a:ext cx="3677935" cy="2758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User\Desktop\Презентация Пешеходная зона 2020год\фото до\IMG_20190923_18095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418" y="4552277"/>
            <a:ext cx="3808229" cy="2856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C:\Users\User\Desktop\Презентация Пешеходная зона 2020год\фото до\IMG_20190923_18141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3938" y="4067868"/>
            <a:ext cx="4244932" cy="3183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315875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4881</TotalTime>
  <Words>367</Words>
  <Application>Microsoft Office PowerPoint</Application>
  <PresentationFormat>Произвольный</PresentationFormat>
  <Paragraphs>87</Paragraphs>
  <Slides>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6" baseType="lpstr">
      <vt:lpstr>Arial</vt:lpstr>
      <vt:lpstr>Calibri</vt:lpstr>
      <vt:lpstr>Calibri Light</vt:lpstr>
      <vt:lpstr>Segoe UI Semibold</vt:lpstr>
      <vt:lpstr>Tahoma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РГ</dc:creator>
  <cp:lastModifiedBy>RePack by Diakov</cp:lastModifiedBy>
  <cp:revision>398</cp:revision>
  <cp:lastPrinted>2019-05-30T09:17:14Z</cp:lastPrinted>
  <dcterms:created xsi:type="dcterms:W3CDTF">2017-07-11T18:44:54Z</dcterms:created>
  <dcterms:modified xsi:type="dcterms:W3CDTF">2019-12-26T06:54:08Z</dcterms:modified>
</cp:coreProperties>
</file>