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23749000" cy="168021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14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900" y="127000"/>
            <a:ext cx="118745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900" y="127000"/>
            <a:ext cx="118745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900" y="127000"/>
            <a:ext cx="11874500" cy="16548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Струшкова Елена Борисовна</dc:creator>
  <cp:lastModifiedBy>Струшкова Елена Борисовна</cp:lastModifiedBy>
  <cp:revision>2</cp:revision>
  <dcterms:created xsi:type="dcterms:W3CDTF">2006-08-16T00:00:00Z</dcterms:created>
  <dcterms:modified xsi:type="dcterms:W3CDTF">2023-01-16T09:03:39Z</dcterms:modified>
</cp:coreProperties>
</file>